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8.jpg" ContentType="image/jpeg"/>
  <Override PartName="/ppt/media/image10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84276" y="0"/>
            <a:ext cx="2087880" cy="68579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88719" y="6237732"/>
            <a:ext cx="1077468" cy="5013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82000" y="6530339"/>
            <a:ext cx="762000" cy="327660"/>
          </a:xfrm>
          <a:custGeom>
            <a:avLst/>
            <a:gdLst/>
            <a:ahLst/>
            <a:cxnLst/>
            <a:rect l="l" t="t" r="r" b="b"/>
            <a:pathLst>
              <a:path w="762000" h="327659">
                <a:moveTo>
                  <a:pt x="0" y="327659"/>
                </a:moveTo>
                <a:lnTo>
                  <a:pt x="762000" y="327659"/>
                </a:lnTo>
                <a:lnTo>
                  <a:pt x="762000" y="0"/>
                </a:lnTo>
                <a:lnTo>
                  <a:pt x="0" y="0"/>
                </a:lnTo>
                <a:lnTo>
                  <a:pt x="0" y="32765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413254" y="6531102"/>
            <a:ext cx="6731000" cy="9525"/>
          </a:xfrm>
          <a:custGeom>
            <a:avLst/>
            <a:gdLst/>
            <a:ahLst/>
            <a:cxnLst/>
            <a:rect l="l" t="t" r="r" b="b"/>
            <a:pathLst>
              <a:path w="6731000" h="9525">
                <a:moveTo>
                  <a:pt x="0" y="0"/>
                </a:moveTo>
                <a:lnTo>
                  <a:pt x="6730746" y="9129"/>
                </a:lnTo>
              </a:path>
            </a:pathLst>
          </a:custGeom>
          <a:ln w="19812">
            <a:solidFill>
              <a:srgbClr val="139B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19"/>
            <a:ext cx="8229599" cy="1097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79942" y="6587896"/>
            <a:ext cx="16700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76" y="6094"/>
            <a:ext cx="2087880" cy="68519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88719" y="6237732"/>
            <a:ext cx="1077468" cy="5013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2000" y="6530339"/>
            <a:ext cx="762000" cy="327660"/>
          </a:xfrm>
          <a:custGeom>
            <a:avLst/>
            <a:gdLst/>
            <a:ahLst/>
            <a:cxnLst/>
            <a:rect l="l" t="t" r="r" b="b"/>
            <a:pathLst>
              <a:path w="762000" h="327659">
                <a:moveTo>
                  <a:pt x="0" y="327659"/>
                </a:moveTo>
                <a:lnTo>
                  <a:pt x="762000" y="327659"/>
                </a:lnTo>
                <a:lnTo>
                  <a:pt x="762000" y="0"/>
                </a:lnTo>
                <a:lnTo>
                  <a:pt x="0" y="0"/>
                </a:lnTo>
                <a:lnTo>
                  <a:pt x="0" y="32765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13254" y="6531102"/>
            <a:ext cx="6731000" cy="9525"/>
          </a:xfrm>
          <a:custGeom>
            <a:avLst/>
            <a:gdLst/>
            <a:ahLst/>
            <a:cxnLst/>
            <a:rect l="l" t="t" r="r" b="b"/>
            <a:pathLst>
              <a:path w="6731000" h="9525">
                <a:moveTo>
                  <a:pt x="0" y="0"/>
                </a:moveTo>
                <a:lnTo>
                  <a:pt x="6730746" y="9129"/>
                </a:lnTo>
              </a:path>
            </a:pathLst>
          </a:custGeom>
          <a:ln w="19812">
            <a:solidFill>
              <a:srgbClr val="139B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2375" y="207414"/>
            <a:ext cx="1170940" cy="1214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solidFill>
                  <a:srgbClr val="D9D9D9"/>
                </a:solidFill>
                <a:latin typeface="Century Gothic"/>
                <a:cs typeface="Century Gothic"/>
              </a:rPr>
              <a:t>1.</a:t>
            </a:r>
            <a:endParaRPr sz="2800">
              <a:latin typeface="Century Gothic"/>
              <a:cs typeface="Century Gothic"/>
            </a:endParaRPr>
          </a:p>
          <a:p>
            <a:pPr marL="12700">
              <a:lnSpc>
                <a:spcPts val="3285"/>
              </a:lnSpc>
            </a:pPr>
            <a:r>
              <a:rPr sz="2800" b="1" spc="-5" dirty="0">
                <a:solidFill>
                  <a:srgbClr val="D9D9D9"/>
                </a:solidFill>
                <a:latin typeface="Century Gothic"/>
                <a:cs typeface="Century Gothic"/>
              </a:rPr>
              <a:t>Новый</a:t>
            </a:r>
            <a:endParaRPr sz="2800">
              <a:latin typeface="Century Gothic"/>
              <a:cs typeface="Century Gothic"/>
            </a:endParaRPr>
          </a:p>
          <a:p>
            <a:pPr marL="12700">
              <a:lnSpc>
                <a:spcPts val="3285"/>
              </a:lnSpc>
            </a:pPr>
            <a:r>
              <a:rPr sz="2800" b="1" spc="-5" dirty="0">
                <a:solidFill>
                  <a:srgbClr val="D9D9D9"/>
                </a:solidFill>
                <a:latin typeface="Century Gothic"/>
                <a:cs typeface="Century Gothic"/>
              </a:rPr>
              <a:t>от</a:t>
            </a:r>
            <a:r>
              <a:rPr sz="2800" b="1" spc="0" dirty="0">
                <a:solidFill>
                  <a:srgbClr val="D9D9D9"/>
                </a:solidFill>
                <a:latin typeface="Century Gothic"/>
                <a:cs typeface="Century Gothic"/>
              </a:rPr>
              <a:t>ч</a:t>
            </a:r>
            <a:r>
              <a:rPr sz="2800" b="1" spc="-5" dirty="0">
                <a:solidFill>
                  <a:srgbClr val="D9D9D9"/>
                </a:solidFill>
                <a:latin typeface="Century Gothic"/>
                <a:cs typeface="Century Gothic"/>
              </a:rPr>
              <a:t>ет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94151" y="177186"/>
            <a:ext cx="5394960" cy="476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 dirty="0">
                <a:solidFill>
                  <a:srgbClr val="00AFEF"/>
                </a:solidFill>
                <a:latin typeface="Century Gothic"/>
                <a:cs typeface="Century Gothic"/>
              </a:rPr>
              <a:t>1</a:t>
            </a:r>
            <a:r>
              <a:rPr sz="1400" spc="-15" dirty="0">
                <a:solidFill>
                  <a:srgbClr val="00AFEF"/>
                </a:solidFill>
                <a:latin typeface="Century Gothic"/>
                <a:cs typeface="Century Gothic"/>
              </a:rPr>
              <a:t>.</a:t>
            </a:r>
            <a:r>
              <a:rPr sz="1400" dirty="0">
                <a:solidFill>
                  <a:srgbClr val="00AFEF"/>
                </a:solidFill>
                <a:latin typeface="Century Gothic"/>
                <a:cs typeface="Century Gothic"/>
              </a:rPr>
              <a:t>1</a:t>
            </a:r>
            <a:r>
              <a:rPr sz="1400" spc="5" dirty="0">
                <a:solidFill>
                  <a:srgbClr val="00AFE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Для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с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spc="-10" dirty="0">
                <a:latin typeface="Century Gothic"/>
                <a:cs typeface="Century Gothic"/>
              </a:rPr>
              <a:t>з</a:t>
            </a:r>
            <a:r>
              <a:rPr sz="1400" dirty="0">
                <a:latin typeface="Century Gothic"/>
                <a:cs typeface="Century Gothic"/>
              </a:rPr>
              <a:t>дания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от</a:t>
            </a:r>
            <a:r>
              <a:rPr sz="1400" spc="5" dirty="0">
                <a:latin typeface="Century Gothic"/>
                <a:cs typeface="Century Gothic"/>
              </a:rPr>
              <a:t>ч</a:t>
            </a:r>
            <a:r>
              <a:rPr sz="1400" dirty="0">
                <a:latin typeface="Century Gothic"/>
                <a:cs typeface="Century Gothic"/>
              </a:rPr>
              <a:t>ета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“Жил</a:t>
            </a:r>
            <a:r>
              <a:rPr sz="1400" spc="-10" dirty="0">
                <a:latin typeface="Century Gothic"/>
                <a:cs typeface="Century Gothic"/>
              </a:rPr>
              <a:t>ы</a:t>
            </a:r>
            <a:r>
              <a:rPr sz="1400" dirty="0">
                <a:latin typeface="Century Gothic"/>
                <a:cs typeface="Century Gothic"/>
              </a:rPr>
              <a:t>м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Домам”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на сайте Банк- Оценщик,</a:t>
            </a:r>
            <a:r>
              <a:rPr sz="1400" spc="-3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необходимо</a:t>
            </a:r>
            <a:r>
              <a:rPr sz="1400" spc="-3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нажать</a:t>
            </a:r>
            <a:r>
              <a:rPr sz="1400" spc="-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кн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пку</a:t>
            </a:r>
            <a:r>
              <a:rPr sz="1400" spc="-3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“Новый</a:t>
            </a:r>
            <a:r>
              <a:rPr sz="1400" spc="-3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от</a:t>
            </a:r>
            <a:r>
              <a:rPr sz="1400" spc="5" dirty="0">
                <a:latin typeface="Century Gothic"/>
                <a:cs typeface="Century Gothic"/>
              </a:rPr>
              <a:t>ч</a:t>
            </a:r>
            <a:r>
              <a:rPr sz="1400" dirty="0">
                <a:latin typeface="Century Gothic"/>
                <a:cs typeface="Century Gothic"/>
              </a:rPr>
              <a:t>е</a:t>
            </a:r>
            <a:r>
              <a:rPr sz="1400" spc="5" dirty="0">
                <a:latin typeface="Century Gothic"/>
                <a:cs typeface="Century Gothic"/>
              </a:rPr>
              <a:t>т</a:t>
            </a:r>
            <a:r>
              <a:rPr sz="1800" dirty="0">
                <a:latin typeface="Century Gothic"/>
                <a:cs typeface="Century Gothic"/>
              </a:rPr>
              <a:t>”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45279" y="737616"/>
            <a:ext cx="3166872" cy="5257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995041" y="1408578"/>
            <a:ext cx="55638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00AFEF"/>
                </a:solidFill>
                <a:latin typeface="Century Gothic"/>
                <a:cs typeface="Century Gothic"/>
              </a:rPr>
              <a:t>1</a:t>
            </a:r>
            <a:r>
              <a:rPr sz="1400" spc="-15" dirty="0">
                <a:solidFill>
                  <a:srgbClr val="00AFEF"/>
                </a:solidFill>
                <a:latin typeface="Century Gothic"/>
                <a:cs typeface="Century Gothic"/>
              </a:rPr>
              <a:t>.</a:t>
            </a:r>
            <a:r>
              <a:rPr sz="1400" dirty="0">
                <a:solidFill>
                  <a:srgbClr val="00AFEF"/>
                </a:solidFill>
                <a:latin typeface="Century Gothic"/>
                <a:cs typeface="Century Gothic"/>
              </a:rPr>
              <a:t>2</a:t>
            </a:r>
            <a:r>
              <a:rPr sz="1400" spc="5" dirty="0">
                <a:solidFill>
                  <a:srgbClr val="00AFE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</a:t>
            </a:r>
            <a:r>
              <a:rPr sz="1400" spc="-1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появив</a:t>
            </a:r>
            <a:r>
              <a:rPr sz="1400" spc="-10" dirty="0">
                <a:latin typeface="Century Gothic"/>
                <a:cs typeface="Century Gothic"/>
              </a:rPr>
              <a:t>ш</a:t>
            </a:r>
            <a:r>
              <a:rPr sz="1400" dirty="0">
                <a:latin typeface="Century Gothic"/>
                <a:cs typeface="Century Gothic"/>
              </a:rPr>
              <a:t>е</a:t>
            </a:r>
            <a:r>
              <a:rPr sz="1400" spc="-15" dirty="0">
                <a:latin typeface="Century Gothic"/>
                <a:cs typeface="Century Gothic"/>
              </a:rPr>
              <a:t>м</a:t>
            </a:r>
            <a:r>
              <a:rPr sz="1400" spc="-10" dirty="0">
                <a:latin typeface="Century Gothic"/>
                <a:cs typeface="Century Gothic"/>
              </a:rPr>
              <a:t>с</a:t>
            </a:r>
            <a:r>
              <a:rPr sz="1400" dirty="0">
                <a:latin typeface="Century Gothic"/>
                <a:cs typeface="Century Gothic"/>
              </a:rPr>
              <a:t>я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спи</a:t>
            </a:r>
            <a:r>
              <a:rPr sz="1400" spc="5" dirty="0">
                <a:latin typeface="Century Gothic"/>
                <a:cs typeface="Century Gothic"/>
              </a:rPr>
              <a:t>с</a:t>
            </a:r>
            <a:r>
              <a:rPr sz="1400" dirty="0">
                <a:latin typeface="Century Gothic"/>
                <a:cs typeface="Century Gothic"/>
              </a:rPr>
              <a:t>ке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вы</a:t>
            </a:r>
            <a:r>
              <a:rPr sz="1400" spc="-10" dirty="0">
                <a:latin typeface="Century Gothic"/>
                <a:cs typeface="Century Gothic"/>
              </a:rPr>
              <a:t>б</a:t>
            </a:r>
            <a:r>
              <a:rPr sz="1400" dirty="0">
                <a:latin typeface="Century Gothic"/>
                <a:cs typeface="Century Gothic"/>
              </a:rPr>
              <a:t>рать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с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от</a:t>
            </a:r>
            <a:r>
              <a:rPr sz="1400" spc="-10" dirty="0">
                <a:latin typeface="Century Gothic"/>
                <a:cs typeface="Century Gothic"/>
              </a:rPr>
              <a:t>в</a:t>
            </a:r>
            <a:r>
              <a:rPr sz="1400" dirty="0">
                <a:latin typeface="Century Gothic"/>
                <a:cs typeface="Century Gothic"/>
              </a:rPr>
              <a:t>ет</a:t>
            </a:r>
            <a:r>
              <a:rPr sz="1400" spc="-10" dirty="0">
                <a:latin typeface="Century Gothic"/>
                <a:cs typeface="Century Gothic"/>
              </a:rPr>
              <a:t>с</a:t>
            </a:r>
            <a:r>
              <a:rPr sz="1400" dirty="0">
                <a:latin typeface="Century Gothic"/>
                <a:cs typeface="Century Gothic"/>
              </a:rPr>
              <a:t>т</a:t>
            </a:r>
            <a:r>
              <a:rPr sz="1400" spc="-10" dirty="0">
                <a:latin typeface="Century Gothic"/>
                <a:cs typeface="Century Gothic"/>
              </a:rPr>
              <a:t>в</a:t>
            </a:r>
            <a:r>
              <a:rPr sz="1400" dirty="0">
                <a:latin typeface="Century Gothic"/>
                <a:cs typeface="Century Gothic"/>
              </a:rPr>
              <a:t>у</a:t>
            </a:r>
            <a:r>
              <a:rPr sz="1400" spc="-10" dirty="0">
                <a:latin typeface="Century Gothic"/>
                <a:cs typeface="Century Gothic"/>
              </a:rPr>
              <a:t>ю</a:t>
            </a:r>
            <a:r>
              <a:rPr sz="1400" dirty="0">
                <a:latin typeface="Century Gothic"/>
                <a:cs typeface="Century Gothic"/>
              </a:rPr>
              <a:t>щий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ва</a:t>
            </a:r>
            <a:r>
              <a:rPr sz="1400" spc="5" dirty="0">
                <a:latin typeface="Century Gothic"/>
                <a:cs typeface="Century Gothic"/>
              </a:rPr>
              <a:t>р</a:t>
            </a:r>
            <a:r>
              <a:rPr sz="1400" dirty="0">
                <a:latin typeface="Century Gothic"/>
                <a:cs typeface="Century Gothic"/>
              </a:rPr>
              <a:t>иант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995041" y="2700930"/>
            <a:ext cx="574865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 dirty="0">
                <a:solidFill>
                  <a:srgbClr val="00AFEF"/>
                </a:solidFill>
                <a:latin typeface="Century Gothic"/>
                <a:cs typeface="Century Gothic"/>
              </a:rPr>
              <a:t>1</a:t>
            </a:r>
            <a:r>
              <a:rPr sz="1400" spc="-15" dirty="0">
                <a:solidFill>
                  <a:srgbClr val="00AFEF"/>
                </a:solidFill>
                <a:latin typeface="Century Gothic"/>
                <a:cs typeface="Century Gothic"/>
              </a:rPr>
              <a:t>.</a:t>
            </a:r>
            <a:r>
              <a:rPr sz="1400" dirty="0">
                <a:solidFill>
                  <a:srgbClr val="00AFEF"/>
                </a:solidFill>
                <a:latin typeface="Century Gothic"/>
                <a:cs typeface="Century Gothic"/>
              </a:rPr>
              <a:t>3</a:t>
            </a:r>
            <a:r>
              <a:rPr sz="1400" spc="5" dirty="0">
                <a:solidFill>
                  <a:srgbClr val="00AFE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Сработает</a:t>
            </a:r>
            <a:r>
              <a:rPr sz="1400" spc="-2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а</a:t>
            </a:r>
            <a:r>
              <a:rPr sz="1400" spc="5" dirty="0">
                <a:latin typeface="Century Gothic"/>
                <a:cs typeface="Century Gothic"/>
              </a:rPr>
              <a:t>в</a:t>
            </a:r>
            <a:r>
              <a:rPr sz="1400" dirty="0">
                <a:latin typeface="Century Gothic"/>
                <a:cs typeface="Century Gothic"/>
              </a:rPr>
              <a:t>т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ма</a:t>
            </a:r>
            <a:r>
              <a:rPr sz="1400" spc="5" dirty="0">
                <a:latin typeface="Century Gothic"/>
                <a:cs typeface="Century Gothic"/>
              </a:rPr>
              <a:t>т</a:t>
            </a:r>
            <a:r>
              <a:rPr sz="1400" dirty="0">
                <a:latin typeface="Century Gothic"/>
                <a:cs typeface="Century Gothic"/>
              </a:rPr>
              <a:t>и</a:t>
            </a:r>
            <a:r>
              <a:rPr sz="1400" spc="5" dirty="0">
                <a:latin typeface="Century Gothic"/>
                <a:cs typeface="Century Gothic"/>
              </a:rPr>
              <a:t>ч</a:t>
            </a:r>
            <a:r>
              <a:rPr sz="1400" dirty="0">
                <a:latin typeface="Century Gothic"/>
                <a:cs typeface="Century Gothic"/>
              </a:rPr>
              <a:t>ес</a:t>
            </a:r>
            <a:r>
              <a:rPr sz="1400" spc="-15" dirty="0">
                <a:latin typeface="Century Gothic"/>
                <a:cs typeface="Century Gothic"/>
              </a:rPr>
              <a:t>к</a:t>
            </a:r>
            <a:r>
              <a:rPr sz="1400" spc="-10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е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перенапра</a:t>
            </a:r>
            <a:r>
              <a:rPr sz="1400" spc="5" dirty="0">
                <a:latin typeface="Century Gothic"/>
                <a:cs typeface="Century Gothic"/>
              </a:rPr>
              <a:t>в</a:t>
            </a:r>
            <a:r>
              <a:rPr sz="1400" dirty="0">
                <a:latin typeface="Century Gothic"/>
                <a:cs typeface="Century Gothic"/>
              </a:rPr>
              <a:t>ление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на</a:t>
            </a:r>
            <a:r>
              <a:rPr sz="1400" spc="1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страницу с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spc="-10" dirty="0">
                <a:latin typeface="Century Gothic"/>
                <a:cs typeface="Century Gothic"/>
              </a:rPr>
              <a:t>з</a:t>
            </a:r>
            <a:r>
              <a:rPr sz="1400" dirty="0">
                <a:latin typeface="Century Gothic"/>
                <a:cs typeface="Century Gothic"/>
              </a:rPr>
              <a:t>дания</a:t>
            </a:r>
            <a:r>
              <a:rPr sz="1400" spc="-2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от</a:t>
            </a:r>
            <a:r>
              <a:rPr sz="1400" spc="5" dirty="0">
                <a:latin typeface="Century Gothic"/>
                <a:cs typeface="Century Gothic"/>
              </a:rPr>
              <a:t>ч</a:t>
            </a:r>
            <a:r>
              <a:rPr sz="1400" dirty="0">
                <a:latin typeface="Century Gothic"/>
                <a:cs typeface="Century Gothic"/>
              </a:rPr>
              <a:t>ета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5279" y="1668074"/>
            <a:ext cx="3297839" cy="96729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8535" y="3225868"/>
            <a:ext cx="5888408" cy="3098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14571" y="2852927"/>
            <a:ext cx="1514855" cy="7056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164994"/>
            <a:ext cx="4422775" cy="1268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8365">
              <a:lnSpc>
                <a:spcPts val="1560"/>
              </a:lnSpc>
            </a:pPr>
            <a:r>
              <a:rPr sz="1400" spc="-5" dirty="0">
                <a:solidFill>
                  <a:srgbClr val="00AFEF"/>
                </a:solidFill>
                <a:latin typeface="Century Gothic"/>
                <a:cs typeface="Century Gothic"/>
              </a:rPr>
              <a:t>2</a:t>
            </a:r>
            <a:r>
              <a:rPr sz="1400" spc="-15" dirty="0">
                <a:solidFill>
                  <a:srgbClr val="00AFEF"/>
                </a:solidFill>
                <a:latin typeface="Century Gothic"/>
                <a:cs typeface="Century Gothic"/>
              </a:rPr>
              <a:t>.</a:t>
            </a:r>
            <a:r>
              <a:rPr sz="1400" dirty="0">
                <a:solidFill>
                  <a:srgbClr val="00AFEF"/>
                </a:solidFill>
                <a:latin typeface="Century Gothic"/>
                <a:cs typeface="Century Gothic"/>
              </a:rPr>
              <a:t>1</a:t>
            </a:r>
            <a:r>
              <a:rPr sz="1400" spc="10" dirty="0">
                <a:solidFill>
                  <a:srgbClr val="00AFE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Общая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Инфор</a:t>
            </a:r>
            <a:r>
              <a:rPr sz="1400" spc="-10" dirty="0">
                <a:latin typeface="Century Gothic"/>
                <a:cs typeface="Century Gothic"/>
              </a:rPr>
              <a:t>м</a:t>
            </a:r>
            <a:r>
              <a:rPr sz="1400" dirty="0">
                <a:latin typeface="Century Gothic"/>
                <a:cs typeface="Century Gothic"/>
              </a:rPr>
              <a:t>ац</a:t>
            </a:r>
            <a:r>
              <a:rPr sz="1400" spc="-5" dirty="0">
                <a:latin typeface="Century Gothic"/>
                <a:cs typeface="Century Gothic"/>
              </a:rPr>
              <a:t>и</a:t>
            </a:r>
            <a:r>
              <a:rPr sz="1400" dirty="0">
                <a:latin typeface="Century Gothic"/>
                <a:cs typeface="Century Gothic"/>
              </a:rPr>
              <a:t>я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ts val="2760"/>
              </a:lnSpc>
            </a:pPr>
            <a:r>
              <a:rPr sz="2400" b="1" spc="-10" dirty="0">
                <a:solidFill>
                  <a:srgbClr val="D9D9D9"/>
                </a:solidFill>
                <a:latin typeface="Century Gothic"/>
                <a:cs typeface="Century Gothic"/>
              </a:rPr>
              <a:t>2.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Раз</a:t>
            </a:r>
            <a:r>
              <a:rPr sz="2400" b="1" spc="-10" dirty="0">
                <a:solidFill>
                  <a:srgbClr val="D9D9D9"/>
                </a:solidFill>
                <a:latin typeface="Century Gothic"/>
                <a:cs typeface="Century Gothic"/>
              </a:rPr>
              <a:t>д</a:t>
            </a: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елы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отчета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75062" y="3222525"/>
            <a:ext cx="495490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00AFEF"/>
                </a:solidFill>
                <a:latin typeface="Century Gothic"/>
                <a:cs typeface="Century Gothic"/>
              </a:rPr>
              <a:t>2</a:t>
            </a:r>
            <a:r>
              <a:rPr sz="1400" spc="-20" dirty="0">
                <a:solidFill>
                  <a:srgbClr val="00AFEF"/>
                </a:solidFill>
                <a:latin typeface="Century Gothic"/>
                <a:cs typeface="Century Gothic"/>
              </a:rPr>
              <a:t>.</a:t>
            </a:r>
            <a:r>
              <a:rPr sz="1400" dirty="0">
                <a:solidFill>
                  <a:srgbClr val="00AFEF"/>
                </a:solidFill>
                <a:latin typeface="Century Gothic"/>
                <a:cs typeface="Century Gothic"/>
              </a:rPr>
              <a:t>2</a:t>
            </a:r>
            <a:r>
              <a:rPr sz="1400" spc="10" dirty="0">
                <a:solidFill>
                  <a:srgbClr val="00AFE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Все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поля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spc="-10" dirty="0">
                <a:latin typeface="Century Gothic"/>
                <a:cs typeface="Century Gothic"/>
              </a:rPr>
              <a:t>з</a:t>
            </a:r>
            <a:r>
              <a:rPr sz="1400" dirty="0">
                <a:latin typeface="Century Gothic"/>
                <a:cs typeface="Century Gothic"/>
              </a:rPr>
              <a:t>аполняю</a:t>
            </a:r>
            <a:r>
              <a:rPr sz="1400" spc="5" dirty="0">
                <a:latin typeface="Century Gothic"/>
                <a:cs typeface="Century Gothic"/>
              </a:rPr>
              <a:t>т</a:t>
            </a:r>
            <a:r>
              <a:rPr sz="1400" dirty="0">
                <a:latin typeface="Century Gothic"/>
                <a:cs typeface="Century Gothic"/>
              </a:rPr>
              <a:t>ся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 соо</a:t>
            </a:r>
            <a:r>
              <a:rPr sz="1400" spc="-10" dirty="0">
                <a:latin typeface="Century Gothic"/>
                <a:cs typeface="Century Gothic"/>
              </a:rPr>
              <a:t>т</a:t>
            </a:r>
            <a:r>
              <a:rPr sz="1400" dirty="0">
                <a:latin typeface="Century Gothic"/>
                <a:cs typeface="Century Gothic"/>
              </a:rPr>
              <a:t>ве</a:t>
            </a:r>
            <a:r>
              <a:rPr sz="1400" spc="-10" dirty="0">
                <a:latin typeface="Century Gothic"/>
                <a:cs typeface="Century Gothic"/>
              </a:rPr>
              <a:t>тс</a:t>
            </a:r>
            <a:r>
              <a:rPr sz="1400" dirty="0">
                <a:latin typeface="Century Gothic"/>
                <a:cs typeface="Century Gothic"/>
              </a:rPr>
              <a:t>т</a:t>
            </a:r>
            <a:r>
              <a:rPr sz="1400" spc="-10" dirty="0">
                <a:latin typeface="Century Gothic"/>
                <a:cs typeface="Century Gothic"/>
              </a:rPr>
              <a:t>в</a:t>
            </a:r>
            <a:r>
              <a:rPr sz="1400" dirty="0">
                <a:latin typeface="Century Gothic"/>
                <a:cs typeface="Century Gothic"/>
              </a:rPr>
              <a:t>ии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с имеющейся</a:t>
            </a:r>
          </a:p>
          <a:p>
            <a:pPr marL="12700">
              <a:lnSpc>
                <a:spcPct val="100000"/>
              </a:lnSpc>
            </a:pPr>
            <a:r>
              <a:rPr sz="1400" dirty="0">
                <a:latin typeface="Century Gothic"/>
                <a:cs typeface="Century Gothic"/>
              </a:rPr>
              <a:t>инфор</a:t>
            </a:r>
            <a:r>
              <a:rPr sz="1400" spc="-10" dirty="0">
                <a:latin typeface="Century Gothic"/>
                <a:cs typeface="Century Gothic"/>
              </a:rPr>
              <a:t>м</a:t>
            </a:r>
            <a:r>
              <a:rPr sz="1400" dirty="0">
                <a:latin typeface="Century Gothic"/>
                <a:cs typeface="Century Gothic"/>
              </a:rPr>
              <a:t>а</a:t>
            </a:r>
            <a:r>
              <a:rPr sz="1400" spc="-10" dirty="0">
                <a:latin typeface="Century Gothic"/>
                <a:cs typeface="Century Gothic"/>
              </a:rPr>
              <a:t>ц</a:t>
            </a:r>
            <a:r>
              <a:rPr sz="1400" dirty="0">
                <a:latin typeface="Century Gothic"/>
                <a:cs typeface="Century Gothic"/>
              </a:rPr>
              <a:t>и</a:t>
            </a:r>
            <a:r>
              <a:rPr sz="1400" spc="-5" dirty="0">
                <a:latin typeface="Century Gothic"/>
                <a:cs typeface="Century Gothic"/>
              </a:rPr>
              <a:t>е</a:t>
            </a:r>
            <a:r>
              <a:rPr sz="1400" dirty="0">
                <a:latin typeface="Century Gothic"/>
                <a:cs typeface="Century Gothic"/>
              </a:rPr>
              <a:t>й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объекту</a:t>
            </a:r>
            <a:r>
              <a:rPr sz="1400" spc="-2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оц</a:t>
            </a:r>
            <a:r>
              <a:rPr sz="1400" spc="-10" dirty="0">
                <a:latin typeface="Century Gothic"/>
                <a:cs typeface="Century Gothic"/>
              </a:rPr>
              <a:t>е</a:t>
            </a:r>
            <a:r>
              <a:rPr sz="1400" dirty="0">
                <a:latin typeface="Century Gothic"/>
                <a:cs typeface="Century Gothic"/>
              </a:rPr>
              <a:t>нки</a:t>
            </a:r>
          </a:p>
        </p:txBody>
      </p:sp>
      <p:sp>
        <p:nvSpPr>
          <p:cNvPr id="6" name="object 6"/>
          <p:cNvSpPr/>
          <p:nvPr/>
        </p:nvSpPr>
        <p:spPr>
          <a:xfrm>
            <a:off x="5652515" y="13716"/>
            <a:ext cx="1074419" cy="4892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636412"/>
            <a:ext cx="6197346" cy="23232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1314" y="3639720"/>
            <a:ext cx="5175886" cy="2873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33088" y="177186"/>
            <a:ext cx="5858511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dirty="0">
                <a:solidFill>
                  <a:srgbClr val="00AFEF"/>
                </a:solidFill>
                <a:latin typeface="Century Gothic"/>
                <a:cs typeface="Century Gothic"/>
              </a:rPr>
              <a:t>2</a:t>
            </a:r>
            <a:r>
              <a:rPr sz="1400" spc="-20" dirty="0">
                <a:solidFill>
                  <a:srgbClr val="00AFEF"/>
                </a:solidFill>
                <a:latin typeface="Century Gothic"/>
                <a:cs typeface="Century Gothic"/>
              </a:rPr>
              <a:t>.</a:t>
            </a:r>
            <a:r>
              <a:rPr sz="1400" dirty="0">
                <a:solidFill>
                  <a:srgbClr val="00AFEF"/>
                </a:solidFill>
                <a:latin typeface="Century Gothic"/>
                <a:cs typeface="Century Gothic"/>
              </a:rPr>
              <a:t>3</a:t>
            </a:r>
            <a:r>
              <a:rPr sz="1400" spc="10" dirty="0">
                <a:solidFill>
                  <a:srgbClr val="00AFE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</a:t>
            </a:r>
            <a:r>
              <a:rPr sz="1400" spc="-1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поле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spc="-25" dirty="0">
                <a:latin typeface="Century Gothic"/>
                <a:cs typeface="Century Gothic"/>
              </a:rPr>
              <a:t>«</a:t>
            </a:r>
            <a:r>
              <a:rPr sz="1400" dirty="0">
                <a:latin typeface="Century Gothic"/>
                <a:cs typeface="Century Gothic"/>
              </a:rPr>
              <a:t>Объе</a:t>
            </a:r>
            <a:r>
              <a:rPr sz="1400" spc="5" dirty="0">
                <a:latin typeface="Century Gothic"/>
                <a:cs typeface="Century Gothic"/>
              </a:rPr>
              <a:t>к</a:t>
            </a:r>
            <a:r>
              <a:rPr sz="1400" dirty="0">
                <a:latin typeface="Century Gothic"/>
                <a:cs typeface="Century Gothic"/>
              </a:rPr>
              <a:t>ты»</a:t>
            </a:r>
            <a:r>
              <a:rPr sz="1400" spc="10" dirty="0">
                <a:latin typeface="Century Gothic"/>
                <a:cs typeface="Century Gothic"/>
              </a:rPr>
              <a:t> </a:t>
            </a:r>
            <a:r>
              <a:rPr sz="1400" dirty="0" err="1">
                <a:latin typeface="Century Gothic"/>
                <a:cs typeface="Century Gothic"/>
              </a:rPr>
              <a:t>необходимо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lang="ru-RU" sz="1400" spc="-45" dirty="0" smtClean="0">
                <a:latin typeface="Century Gothic"/>
                <a:cs typeface="Century Gothic"/>
              </a:rPr>
              <a:t>добавить и </a:t>
            </a:r>
            <a:r>
              <a:rPr sz="1400" dirty="0" err="1" smtClean="0">
                <a:latin typeface="Century Gothic"/>
                <a:cs typeface="Century Gothic"/>
              </a:rPr>
              <a:t>у</a:t>
            </a:r>
            <a:r>
              <a:rPr sz="1400" spc="5" dirty="0" err="1" smtClean="0">
                <a:latin typeface="Century Gothic"/>
                <a:cs typeface="Century Gothic"/>
              </a:rPr>
              <a:t>к</a:t>
            </a:r>
            <a:r>
              <a:rPr sz="1400" dirty="0" err="1" smtClean="0">
                <a:latin typeface="Century Gothic"/>
                <a:cs typeface="Century Gothic"/>
              </a:rPr>
              <a:t>а</a:t>
            </a:r>
            <a:r>
              <a:rPr sz="1400" spc="-5" dirty="0" err="1" smtClean="0">
                <a:latin typeface="Century Gothic"/>
                <a:cs typeface="Century Gothic"/>
              </a:rPr>
              <a:t>з</a:t>
            </a:r>
            <a:r>
              <a:rPr sz="1400" dirty="0" err="1" smtClean="0">
                <a:latin typeface="Century Gothic"/>
                <a:cs typeface="Century Gothic"/>
              </a:rPr>
              <a:t>ать</a:t>
            </a:r>
            <a:r>
              <a:rPr sz="1400" dirty="0" smtClean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тип </a:t>
            </a:r>
            <a:r>
              <a:rPr sz="1400" dirty="0" err="1">
                <a:latin typeface="Century Gothic"/>
                <a:cs typeface="Century Gothic"/>
              </a:rPr>
              <a:t>объекта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 err="1" smtClean="0">
                <a:latin typeface="Century Gothic"/>
                <a:cs typeface="Century Gothic"/>
              </a:rPr>
              <a:t>о</a:t>
            </a:r>
            <a:r>
              <a:rPr sz="1400" spc="-5" dirty="0" err="1" smtClean="0">
                <a:latin typeface="Century Gothic"/>
                <a:cs typeface="Century Gothic"/>
              </a:rPr>
              <a:t>ц</a:t>
            </a:r>
            <a:r>
              <a:rPr sz="1400" dirty="0" err="1" smtClean="0">
                <a:latin typeface="Century Gothic"/>
                <a:cs typeface="Century Gothic"/>
              </a:rPr>
              <a:t>енки</a:t>
            </a:r>
            <a:r>
              <a:rPr lang="ru-RU" sz="1400" dirty="0" smtClean="0">
                <a:latin typeface="Century Gothic"/>
                <a:cs typeface="Century Gothic"/>
              </a:rPr>
              <a:t>, а так же заполнить информацию по ним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2543" y="342527"/>
            <a:ext cx="1328420" cy="10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D9D9D9"/>
                </a:solidFill>
                <a:latin typeface="Century Gothic"/>
                <a:cs typeface="Century Gothic"/>
              </a:rPr>
              <a:t>2.</a:t>
            </a:r>
            <a:endParaRPr sz="24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</a:pP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Разделы отчета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0626" y="2553991"/>
            <a:ext cx="396176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 dirty="0">
                <a:solidFill>
                  <a:srgbClr val="00AFEF"/>
                </a:solidFill>
                <a:latin typeface="Century Gothic"/>
                <a:cs typeface="Century Gothic"/>
              </a:rPr>
              <a:t>2</a:t>
            </a:r>
            <a:r>
              <a:rPr sz="1400" spc="-15" dirty="0">
                <a:solidFill>
                  <a:srgbClr val="00AFEF"/>
                </a:solidFill>
                <a:latin typeface="Century Gothic"/>
                <a:cs typeface="Century Gothic"/>
              </a:rPr>
              <a:t>.</a:t>
            </a:r>
            <a:r>
              <a:rPr sz="1400" dirty="0">
                <a:solidFill>
                  <a:srgbClr val="00AFEF"/>
                </a:solidFill>
                <a:latin typeface="Century Gothic"/>
                <a:cs typeface="Century Gothic"/>
              </a:rPr>
              <a:t>4</a:t>
            </a:r>
            <a:r>
              <a:rPr sz="1400" spc="5" dirty="0">
                <a:solidFill>
                  <a:srgbClr val="00AFE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</a:t>
            </a:r>
            <a:r>
              <a:rPr sz="1400" spc="-1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раздел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Файлы</a:t>
            </a:r>
            <a:r>
              <a:rPr sz="1400" spc="-1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необходимо</a:t>
            </a:r>
            <a:r>
              <a:rPr sz="1400" spc="-5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подгру</a:t>
            </a:r>
            <a:r>
              <a:rPr sz="1400" spc="-10" dirty="0">
                <a:latin typeface="Century Gothic"/>
                <a:cs typeface="Century Gothic"/>
              </a:rPr>
              <a:t>з</a:t>
            </a:r>
            <a:r>
              <a:rPr sz="1400" dirty="0">
                <a:latin typeface="Century Gothic"/>
                <a:cs typeface="Century Gothic"/>
              </a:rPr>
              <a:t>ить гот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вый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от</a:t>
            </a:r>
            <a:r>
              <a:rPr sz="1400" spc="5" dirty="0">
                <a:latin typeface="Century Gothic"/>
                <a:cs typeface="Century Gothic"/>
              </a:rPr>
              <a:t>ч</a:t>
            </a:r>
            <a:r>
              <a:rPr sz="1400" dirty="0">
                <a:latin typeface="Century Gothic"/>
                <a:cs typeface="Century Gothic"/>
              </a:rPr>
              <a:t>ет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об</a:t>
            </a:r>
            <a:r>
              <a:rPr sz="1400" spc="-1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</a:t>
            </a:r>
            <a:r>
              <a:rPr sz="1400" spc="-5" dirty="0">
                <a:latin typeface="Century Gothic"/>
                <a:cs typeface="Century Gothic"/>
              </a:rPr>
              <a:t>ц</a:t>
            </a:r>
            <a:r>
              <a:rPr sz="1400" dirty="0">
                <a:latin typeface="Century Gothic"/>
                <a:cs typeface="Century Gothic"/>
              </a:rPr>
              <a:t>енк</a:t>
            </a:r>
            <a:r>
              <a:rPr sz="1400" spc="10" dirty="0">
                <a:latin typeface="Century Gothic"/>
                <a:cs typeface="Century Gothic"/>
              </a:rPr>
              <a:t>е</a:t>
            </a:r>
            <a:r>
              <a:rPr sz="1400" dirty="0"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05554" y="4435512"/>
            <a:ext cx="4077970" cy="1900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dirty="0">
                <a:solidFill>
                  <a:srgbClr val="00AFEF"/>
                </a:solidFill>
                <a:latin typeface="Century Gothic"/>
                <a:cs typeface="Century Gothic"/>
              </a:rPr>
              <a:t>Обращаем</a:t>
            </a:r>
            <a:r>
              <a:rPr sz="1800" b="1" spc="-10" dirty="0">
                <a:solidFill>
                  <a:srgbClr val="00AFEF"/>
                </a:solidFill>
                <a:latin typeface="Century Gothic"/>
                <a:cs typeface="Century Gothic"/>
              </a:rPr>
              <a:t> </a:t>
            </a:r>
            <a:r>
              <a:rPr sz="1800" b="1" dirty="0">
                <a:solidFill>
                  <a:srgbClr val="00AFEF"/>
                </a:solidFill>
                <a:latin typeface="Century Gothic"/>
                <a:cs typeface="Century Gothic"/>
              </a:rPr>
              <a:t>ваше </a:t>
            </a:r>
            <a:r>
              <a:rPr sz="1800" b="1" spc="-10" dirty="0">
                <a:solidFill>
                  <a:srgbClr val="00AFEF"/>
                </a:solidFill>
                <a:latin typeface="Century Gothic"/>
                <a:cs typeface="Century Gothic"/>
              </a:rPr>
              <a:t>в</a:t>
            </a:r>
            <a:r>
              <a:rPr sz="1800" b="1" dirty="0">
                <a:solidFill>
                  <a:srgbClr val="00AFEF"/>
                </a:solidFill>
                <a:latin typeface="Century Gothic"/>
                <a:cs typeface="Century Gothic"/>
              </a:rPr>
              <a:t>ни</a:t>
            </a:r>
            <a:r>
              <a:rPr sz="1800" b="1" spc="-10" dirty="0">
                <a:solidFill>
                  <a:srgbClr val="00AFEF"/>
                </a:solidFill>
                <a:latin typeface="Century Gothic"/>
                <a:cs typeface="Century Gothic"/>
              </a:rPr>
              <a:t>м</a:t>
            </a:r>
            <a:r>
              <a:rPr sz="1800" b="1" dirty="0">
                <a:solidFill>
                  <a:srgbClr val="00AFEF"/>
                </a:solidFill>
                <a:latin typeface="Century Gothic"/>
                <a:cs typeface="Century Gothic"/>
              </a:rPr>
              <a:t>ание! </a:t>
            </a:r>
            <a:r>
              <a:rPr sz="1800" i="1" spc="-10" dirty="0">
                <a:latin typeface="Century Gothic"/>
                <a:cs typeface="Century Gothic"/>
              </a:rPr>
              <a:t>О</a:t>
            </a:r>
            <a:r>
              <a:rPr sz="1800" i="1" dirty="0">
                <a:latin typeface="Century Gothic"/>
                <a:cs typeface="Century Gothic"/>
              </a:rPr>
              <a:t>т</a:t>
            </a:r>
            <a:r>
              <a:rPr sz="1800" i="1" spc="-10" dirty="0">
                <a:latin typeface="Century Gothic"/>
                <a:cs typeface="Century Gothic"/>
              </a:rPr>
              <a:t>че</a:t>
            </a:r>
            <a:r>
              <a:rPr sz="1800" i="1" dirty="0">
                <a:latin typeface="Century Gothic"/>
                <a:cs typeface="Century Gothic"/>
              </a:rPr>
              <a:t>ты</a:t>
            </a:r>
            <a:r>
              <a:rPr sz="1800" i="1" spc="15" dirty="0">
                <a:latin typeface="Century Gothic"/>
                <a:cs typeface="Century Gothic"/>
              </a:rPr>
              <a:t> </a:t>
            </a:r>
            <a:r>
              <a:rPr sz="1800" i="1" spc="-10" dirty="0">
                <a:latin typeface="Century Gothic"/>
                <a:cs typeface="Century Gothic"/>
              </a:rPr>
              <a:t>п</a:t>
            </a:r>
            <a:r>
              <a:rPr sz="1800" i="1" dirty="0">
                <a:latin typeface="Century Gothic"/>
                <a:cs typeface="Century Gothic"/>
              </a:rPr>
              <a:t>о Ж</a:t>
            </a:r>
            <a:r>
              <a:rPr sz="1800" i="1" spc="-10" dirty="0">
                <a:latin typeface="Century Gothic"/>
                <a:cs typeface="Century Gothic"/>
              </a:rPr>
              <a:t>и</a:t>
            </a:r>
            <a:r>
              <a:rPr sz="1800" i="1" dirty="0">
                <a:latin typeface="Century Gothic"/>
                <a:cs typeface="Century Gothic"/>
              </a:rPr>
              <a:t>лым</a:t>
            </a:r>
            <a:r>
              <a:rPr sz="1800" i="1" spc="15" dirty="0">
                <a:latin typeface="Century Gothic"/>
                <a:cs typeface="Century Gothic"/>
              </a:rPr>
              <a:t> </a:t>
            </a:r>
            <a:r>
              <a:rPr sz="1800" i="1" spc="-10" dirty="0">
                <a:latin typeface="Century Gothic"/>
                <a:cs typeface="Century Gothic"/>
              </a:rPr>
              <a:t>д</a:t>
            </a:r>
            <a:r>
              <a:rPr sz="1800" i="1" dirty="0">
                <a:latin typeface="Century Gothic"/>
                <a:cs typeface="Century Gothic"/>
              </a:rPr>
              <a:t>о</a:t>
            </a:r>
            <a:r>
              <a:rPr sz="1800" i="1" spc="-10" dirty="0">
                <a:latin typeface="Century Gothic"/>
                <a:cs typeface="Century Gothic"/>
              </a:rPr>
              <a:t>ма</a:t>
            </a:r>
            <a:r>
              <a:rPr sz="1800" i="1" dirty="0">
                <a:latin typeface="Century Gothic"/>
                <a:cs typeface="Century Gothic"/>
              </a:rPr>
              <a:t>м,</a:t>
            </a:r>
            <a:r>
              <a:rPr sz="1800" i="1" spc="5" dirty="0">
                <a:latin typeface="Century Gothic"/>
                <a:cs typeface="Century Gothic"/>
              </a:rPr>
              <a:t> </a:t>
            </a:r>
            <a:r>
              <a:rPr sz="1800" u="heavy" spc="-445" dirty="0">
                <a:latin typeface="Times New Roman"/>
                <a:cs typeface="Times New Roman"/>
              </a:rPr>
              <a:t> </a:t>
            </a:r>
            <a:r>
              <a:rPr sz="1800" b="1" i="1" u="heavy" spc="-5" dirty="0">
                <a:latin typeface="Century Gothic"/>
                <a:cs typeface="Century Gothic"/>
              </a:rPr>
              <a:t>НЕ</a:t>
            </a:r>
            <a:r>
              <a:rPr sz="1800" u="heavy" spc="-3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Century Gothic"/>
                <a:cs typeface="Century Gothic"/>
              </a:rPr>
              <a:t>ф</a:t>
            </a:r>
            <a:r>
              <a:rPr sz="1800" i="1" spc="-10" dirty="0">
                <a:latin typeface="Century Gothic"/>
                <a:cs typeface="Century Gothic"/>
              </a:rPr>
              <a:t>о</a:t>
            </a:r>
            <a:r>
              <a:rPr sz="1800" i="1" dirty="0">
                <a:latin typeface="Century Gothic"/>
                <a:cs typeface="Century Gothic"/>
              </a:rPr>
              <a:t>рм</a:t>
            </a:r>
            <a:r>
              <a:rPr sz="1800" i="1" spc="-15" dirty="0">
                <a:latin typeface="Century Gothic"/>
                <a:cs typeface="Century Gothic"/>
              </a:rPr>
              <a:t>и</a:t>
            </a:r>
            <a:r>
              <a:rPr sz="1800" i="1" dirty="0">
                <a:latin typeface="Century Gothic"/>
                <a:cs typeface="Century Gothic"/>
              </a:rPr>
              <a:t>руются</a:t>
            </a:r>
            <a:r>
              <a:rPr sz="1800" i="1" spc="-10" dirty="0">
                <a:latin typeface="Century Gothic"/>
                <a:cs typeface="Century Gothic"/>
              </a:rPr>
              <a:t> </a:t>
            </a:r>
            <a:r>
              <a:rPr sz="1800" i="1" dirty="0">
                <a:latin typeface="Century Gothic"/>
                <a:cs typeface="Century Gothic"/>
              </a:rPr>
              <a:t>в</a:t>
            </a:r>
            <a:r>
              <a:rPr sz="1800" i="1" spc="5" dirty="0">
                <a:latin typeface="Century Gothic"/>
                <a:cs typeface="Century Gothic"/>
              </a:rPr>
              <a:t> </a:t>
            </a:r>
            <a:r>
              <a:rPr sz="1800" i="1" spc="-10" dirty="0">
                <a:latin typeface="Century Gothic"/>
                <a:cs typeface="Century Gothic"/>
              </a:rPr>
              <a:t>Бан</a:t>
            </a:r>
            <a:r>
              <a:rPr sz="1800" i="1" dirty="0">
                <a:latin typeface="Century Gothic"/>
                <a:cs typeface="Century Gothic"/>
              </a:rPr>
              <a:t>к-Оц</a:t>
            </a:r>
            <a:r>
              <a:rPr sz="1800" i="1" spc="-10" dirty="0">
                <a:latin typeface="Century Gothic"/>
                <a:cs typeface="Century Gothic"/>
              </a:rPr>
              <a:t>ен</a:t>
            </a:r>
            <a:r>
              <a:rPr sz="1800" i="1" dirty="0">
                <a:latin typeface="Century Gothic"/>
                <a:cs typeface="Century Gothic"/>
              </a:rPr>
              <a:t>щик</a:t>
            </a:r>
            <a:r>
              <a:rPr sz="1800" i="1" spc="-10" dirty="0">
                <a:latin typeface="Century Gothic"/>
                <a:cs typeface="Century Gothic"/>
              </a:rPr>
              <a:t>е</a:t>
            </a:r>
            <a:r>
              <a:rPr sz="1800" i="1" dirty="0">
                <a:latin typeface="Century Gothic"/>
                <a:cs typeface="Century Gothic"/>
              </a:rPr>
              <a:t>, В</a:t>
            </a:r>
            <a:r>
              <a:rPr sz="1800" i="1" spc="-10" dirty="0">
                <a:latin typeface="Century Gothic"/>
                <a:cs typeface="Century Gothic"/>
              </a:rPr>
              <a:t>а</a:t>
            </a:r>
            <a:r>
              <a:rPr sz="1800" i="1" dirty="0">
                <a:latin typeface="Century Gothic"/>
                <a:cs typeface="Century Gothic"/>
              </a:rPr>
              <a:t>м н</a:t>
            </a:r>
            <a:r>
              <a:rPr sz="1800" i="1" spc="-10" dirty="0">
                <a:latin typeface="Century Gothic"/>
                <a:cs typeface="Century Gothic"/>
              </a:rPr>
              <a:t>е</a:t>
            </a:r>
            <a:r>
              <a:rPr sz="1800" i="1" dirty="0">
                <a:latin typeface="Century Gothic"/>
                <a:cs typeface="Century Gothic"/>
              </a:rPr>
              <a:t>о</a:t>
            </a:r>
            <a:r>
              <a:rPr sz="1800" i="1" spc="-10" dirty="0">
                <a:latin typeface="Century Gothic"/>
                <a:cs typeface="Century Gothic"/>
              </a:rPr>
              <a:t>б</a:t>
            </a:r>
            <a:r>
              <a:rPr sz="1800" i="1" dirty="0">
                <a:latin typeface="Century Gothic"/>
                <a:cs typeface="Century Gothic"/>
              </a:rPr>
              <a:t>хо</a:t>
            </a:r>
            <a:r>
              <a:rPr sz="1800" i="1" spc="-10" dirty="0">
                <a:latin typeface="Century Gothic"/>
                <a:cs typeface="Century Gothic"/>
              </a:rPr>
              <a:t>ди</a:t>
            </a:r>
            <a:r>
              <a:rPr sz="1800" i="1" dirty="0">
                <a:latin typeface="Century Gothic"/>
                <a:cs typeface="Century Gothic"/>
              </a:rPr>
              <a:t>мо</a:t>
            </a:r>
            <a:r>
              <a:rPr sz="1800" i="1" spc="35" dirty="0">
                <a:latin typeface="Century Gothic"/>
                <a:cs typeface="Century Gothic"/>
              </a:rPr>
              <a:t> </a:t>
            </a:r>
            <a:r>
              <a:rPr sz="1800" i="1" dirty="0">
                <a:latin typeface="Century Gothic"/>
                <a:cs typeface="Century Gothic"/>
              </a:rPr>
              <a:t>сф</a:t>
            </a:r>
            <a:r>
              <a:rPr sz="1800" i="1" spc="-10" dirty="0">
                <a:latin typeface="Century Gothic"/>
                <a:cs typeface="Century Gothic"/>
              </a:rPr>
              <a:t>о</a:t>
            </a:r>
            <a:r>
              <a:rPr sz="1800" i="1" dirty="0">
                <a:latin typeface="Century Gothic"/>
                <a:cs typeface="Century Gothic"/>
              </a:rPr>
              <a:t>рм</a:t>
            </a:r>
            <a:r>
              <a:rPr sz="1800" i="1" spc="-15" dirty="0">
                <a:latin typeface="Century Gothic"/>
                <a:cs typeface="Century Gothic"/>
              </a:rPr>
              <a:t>и</a:t>
            </a:r>
            <a:r>
              <a:rPr sz="1800" i="1" dirty="0">
                <a:latin typeface="Century Gothic"/>
                <a:cs typeface="Century Gothic"/>
              </a:rPr>
              <a:t>р</a:t>
            </a:r>
            <a:r>
              <a:rPr sz="1800" i="1" spc="-10" dirty="0">
                <a:latin typeface="Century Gothic"/>
                <a:cs typeface="Century Gothic"/>
              </a:rPr>
              <a:t>о</a:t>
            </a:r>
            <a:r>
              <a:rPr sz="1800" i="1" dirty="0">
                <a:latin typeface="Century Gothic"/>
                <a:cs typeface="Century Gothic"/>
              </a:rPr>
              <a:t>в</a:t>
            </a:r>
            <a:r>
              <a:rPr sz="1800" i="1" spc="-10" dirty="0">
                <a:latin typeface="Century Gothic"/>
                <a:cs typeface="Century Gothic"/>
              </a:rPr>
              <a:t>а</a:t>
            </a:r>
            <a:r>
              <a:rPr sz="1800" i="1" dirty="0">
                <a:latin typeface="Century Gothic"/>
                <a:cs typeface="Century Gothic"/>
              </a:rPr>
              <a:t>ть от</a:t>
            </a:r>
            <a:r>
              <a:rPr sz="1800" i="1" spc="-10" dirty="0">
                <a:latin typeface="Century Gothic"/>
                <a:cs typeface="Century Gothic"/>
              </a:rPr>
              <a:t>че</a:t>
            </a:r>
            <a:r>
              <a:rPr sz="1800" i="1" dirty="0">
                <a:latin typeface="Century Gothic"/>
                <a:cs typeface="Century Gothic"/>
              </a:rPr>
              <a:t>т с</a:t>
            </a:r>
            <a:r>
              <a:rPr sz="1800" i="1" spc="-10" dirty="0">
                <a:latin typeface="Century Gothic"/>
                <a:cs typeface="Century Gothic"/>
              </a:rPr>
              <a:t>а</a:t>
            </a:r>
            <a:r>
              <a:rPr sz="1800" i="1" dirty="0">
                <a:latin typeface="Century Gothic"/>
                <a:cs typeface="Century Gothic"/>
              </a:rPr>
              <a:t>мост</a:t>
            </a:r>
            <a:r>
              <a:rPr sz="1800" i="1" spc="-10" dirty="0">
                <a:latin typeface="Century Gothic"/>
                <a:cs typeface="Century Gothic"/>
              </a:rPr>
              <a:t>о</a:t>
            </a:r>
            <a:r>
              <a:rPr sz="1800" i="1" dirty="0">
                <a:latin typeface="Century Gothic"/>
                <a:cs typeface="Century Gothic"/>
              </a:rPr>
              <a:t>ят</a:t>
            </a:r>
            <a:r>
              <a:rPr sz="1800" i="1" spc="-10" dirty="0">
                <a:latin typeface="Century Gothic"/>
                <a:cs typeface="Century Gothic"/>
              </a:rPr>
              <a:t>е</a:t>
            </a:r>
            <a:r>
              <a:rPr sz="1800" i="1" dirty="0">
                <a:latin typeface="Century Gothic"/>
                <a:cs typeface="Century Gothic"/>
              </a:rPr>
              <a:t>льно</a:t>
            </a:r>
            <a:r>
              <a:rPr sz="1800" i="1" spc="10" dirty="0">
                <a:latin typeface="Century Gothic"/>
                <a:cs typeface="Century Gothic"/>
              </a:rPr>
              <a:t> </a:t>
            </a:r>
            <a:r>
              <a:rPr sz="1800" i="1" dirty="0">
                <a:latin typeface="Century Gothic"/>
                <a:cs typeface="Century Gothic"/>
              </a:rPr>
              <a:t>и </a:t>
            </a:r>
            <a:r>
              <a:rPr sz="1800" i="1" spc="-10" dirty="0">
                <a:latin typeface="Century Gothic"/>
                <a:cs typeface="Century Gothic"/>
              </a:rPr>
              <a:t>п</a:t>
            </a:r>
            <a:r>
              <a:rPr sz="1800" i="1" dirty="0">
                <a:latin typeface="Century Gothic"/>
                <a:cs typeface="Century Gothic"/>
              </a:rPr>
              <a:t>р</a:t>
            </a:r>
            <a:r>
              <a:rPr sz="1800" i="1" spc="-10" dirty="0">
                <a:latin typeface="Century Gothic"/>
                <a:cs typeface="Century Gothic"/>
              </a:rPr>
              <a:t>и</a:t>
            </a:r>
            <a:r>
              <a:rPr sz="1800" i="1" dirty="0">
                <a:latin typeface="Century Gothic"/>
                <a:cs typeface="Century Gothic"/>
              </a:rPr>
              <a:t>лож</a:t>
            </a:r>
            <a:r>
              <a:rPr sz="1800" i="1" spc="-10" dirty="0">
                <a:latin typeface="Century Gothic"/>
                <a:cs typeface="Century Gothic"/>
              </a:rPr>
              <a:t>и</a:t>
            </a:r>
            <a:r>
              <a:rPr sz="1800" i="1" dirty="0">
                <a:latin typeface="Century Gothic"/>
                <a:cs typeface="Century Gothic"/>
              </a:rPr>
              <a:t>ть </a:t>
            </a:r>
            <a:r>
              <a:rPr sz="1800" i="1" spc="5" dirty="0">
                <a:latin typeface="Century Gothic"/>
                <a:cs typeface="Century Gothic"/>
              </a:rPr>
              <a:t>у</a:t>
            </a:r>
            <a:r>
              <a:rPr sz="1800" i="1" dirty="0">
                <a:latin typeface="Century Gothic"/>
                <a:cs typeface="Century Gothic"/>
              </a:rPr>
              <a:t>же</a:t>
            </a:r>
            <a:r>
              <a:rPr sz="1800" i="1" spc="-15" dirty="0">
                <a:latin typeface="Century Gothic"/>
                <a:cs typeface="Century Gothic"/>
              </a:rPr>
              <a:t> </a:t>
            </a:r>
            <a:r>
              <a:rPr sz="1800" i="1" dirty="0">
                <a:latin typeface="Century Gothic"/>
                <a:cs typeface="Century Gothic"/>
              </a:rPr>
              <a:t>готовый</a:t>
            </a:r>
            <a:r>
              <a:rPr sz="1800" i="1" spc="-10" dirty="0">
                <a:latin typeface="Century Gothic"/>
                <a:cs typeface="Century Gothic"/>
              </a:rPr>
              <a:t> </a:t>
            </a:r>
            <a:r>
              <a:rPr sz="1800" i="1" dirty="0">
                <a:latin typeface="Century Gothic"/>
                <a:cs typeface="Century Gothic"/>
              </a:rPr>
              <a:t>отч</a:t>
            </a:r>
            <a:r>
              <a:rPr sz="1800" i="1" spc="-10" dirty="0">
                <a:latin typeface="Century Gothic"/>
                <a:cs typeface="Century Gothic"/>
              </a:rPr>
              <a:t>е</a:t>
            </a:r>
            <a:r>
              <a:rPr sz="1800" i="1" dirty="0">
                <a:latin typeface="Century Gothic"/>
                <a:cs typeface="Century Gothic"/>
              </a:rPr>
              <a:t>т,</a:t>
            </a:r>
            <a:r>
              <a:rPr sz="1800" i="1" spc="10" dirty="0">
                <a:latin typeface="Century Gothic"/>
                <a:cs typeface="Century Gothic"/>
              </a:rPr>
              <a:t> </a:t>
            </a:r>
            <a:r>
              <a:rPr sz="1800" i="1" dirty="0">
                <a:latin typeface="Century Gothic"/>
                <a:cs typeface="Century Gothic"/>
              </a:rPr>
              <a:t>в о</a:t>
            </a:r>
            <a:r>
              <a:rPr sz="1800" i="1" spc="-10" dirty="0">
                <a:latin typeface="Century Gothic"/>
                <a:cs typeface="Century Gothic"/>
              </a:rPr>
              <a:t>дн</a:t>
            </a:r>
            <a:r>
              <a:rPr sz="1800" i="1" dirty="0">
                <a:latin typeface="Century Gothic"/>
                <a:cs typeface="Century Gothic"/>
              </a:rPr>
              <a:t>ом из </a:t>
            </a:r>
            <a:r>
              <a:rPr sz="1800" i="1" spc="5" dirty="0">
                <a:latin typeface="Century Gothic"/>
                <a:cs typeface="Century Gothic"/>
              </a:rPr>
              <a:t>у</a:t>
            </a:r>
            <a:r>
              <a:rPr sz="1800" i="1" dirty="0">
                <a:latin typeface="Century Gothic"/>
                <a:cs typeface="Century Gothic"/>
              </a:rPr>
              <a:t>каз</a:t>
            </a:r>
            <a:r>
              <a:rPr sz="1800" i="1" spc="-10" dirty="0">
                <a:latin typeface="Century Gothic"/>
                <a:cs typeface="Century Gothic"/>
              </a:rPr>
              <a:t>анн</a:t>
            </a:r>
            <a:r>
              <a:rPr sz="1800" i="1" dirty="0">
                <a:latin typeface="Century Gothic"/>
                <a:cs typeface="Century Gothic"/>
              </a:rPr>
              <a:t>ых</a:t>
            </a:r>
            <a:r>
              <a:rPr sz="1800" i="1" spc="5" dirty="0">
                <a:latin typeface="Century Gothic"/>
                <a:cs typeface="Century Gothic"/>
              </a:rPr>
              <a:t> </a:t>
            </a:r>
            <a:r>
              <a:rPr sz="1800" i="1" dirty="0">
                <a:latin typeface="Century Gothic"/>
                <a:cs typeface="Century Gothic"/>
              </a:rPr>
              <a:t>ф</a:t>
            </a:r>
            <a:r>
              <a:rPr sz="1800" i="1" spc="-10" dirty="0">
                <a:latin typeface="Century Gothic"/>
                <a:cs typeface="Century Gothic"/>
              </a:rPr>
              <a:t>о</a:t>
            </a:r>
            <a:r>
              <a:rPr sz="1800" i="1" dirty="0">
                <a:latin typeface="Century Gothic"/>
                <a:cs typeface="Century Gothic"/>
              </a:rPr>
              <a:t>рм</a:t>
            </a:r>
            <a:r>
              <a:rPr sz="1800" i="1" spc="-10" dirty="0">
                <a:latin typeface="Century Gothic"/>
                <a:cs typeface="Century Gothic"/>
              </a:rPr>
              <a:t>а</a:t>
            </a:r>
            <a:r>
              <a:rPr sz="1800" i="1" dirty="0">
                <a:latin typeface="Century Gothic"/>
                <a:cs typeface="Century Gothic"/>
              </a:rPr>
              <a:t>тов.</a:t>
            </a:r>
            <a:endParaRPr sz="18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9"/>
          <a:stretch/>
        </p:blipFill>
        <p:spPr>
          <a:xfrm>
            <a:off x="2895599" y="676049"/>
            <a:ext cx="6187179" cy="144140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/>
          <a:srcRect r="3553"/>
          <a:stretch/>
        </p:blipFill>
        <p:spPr>
          <a:xfrm>
            <a:off x="2889503" y="3174687"/>
            <a:ext cx="6232217" cy="863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4475" y="414536"/>
            <a:ext cx="1328420" cy="106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D9D9D9"/>
                </a:solidFill>
                <a:latin typeface="Century Gothic"/>
                <a:cs typeface="Century Gothic"/>
              </a:rPr>
              <a:t>2.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Разделы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отч</a:t>
            </a:r>
            <a:r>
              <a:rPr sz="2400" b="1" spc="-10" dirty="0">
                <a:solidFill>
                  <a:srgbClr val="D9D9D9"/>
                </a:solidFill>
                <a:latin typeface="Century Gothic"/>
                <a:cs typeface="Century Gothic"/>
              </a:rPr>
              <a:t>е</a:t>
            </a: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та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23158" y="285136"/>
            <a:ext cx="5837555" cy="1271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00AFEF"/>
                </a:solidFill>
                <a:latin typeface="Century Gothic"/>
                <a:cs typeface="Century Gothic"/>
              </a:rPr>
              <a:t>2</a:t>
            </a:r>
            <a:r>
              <a:rPr sz="1400" spc="-15" dirty="0">
                <a:solidFill>
                  <a:srgbClr val="00AFEF"/>
                </a:solidFill>
                <a:latin typeface="Century Gothic"/>
                <a:cs typeface="Century Gothic"/>
              </a:rPr>
              <a:t>.</a:t>
            </a:r>
            <a:r>
              <a:rPr sz="1400" dirty="0">
                <a:solidFill>
                  <a:srgbClr val="00AFEF"/>
                </a:solidFill>
                <a:latin typeface="Century Gothic"/>
                <a:cs typeface="Century Gothic"/>
              </a:rPr>
              <a:t>5</a:t>
            </a:r>
            <a:r>
              <a:rPr sz="1400" spc="5" dirty="0">
                <a:solidFill>
                  <a:srgbClr val="00AFE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Фото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и</a:t>
            </a:r>
            <a:r>
              <a:rPr sz="1400" spc="-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д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к</a:t>
            </a:r>
            <a:r>
              <a:rPr sz="1400" spc="5" dirty="0">
                <a:latin typeface="Century Gothic"/>
                <a:cs typeface="Century Gothic"/>
              </a:rPr>
              <a:t>у</a:t>
            </a:r>
            <a:r>
              <a:rPr sz="1400" dirty="0">
                <a:latin typeface="Century Gothic"/>
                <a:cs typeface="Century Gothic"/>
              </a:rPr>
              <a:t>менты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Century Gothic"/>
                <a:cs typeface="Century Gothic"/>
              </a:rPr>
              <a:t>В</a:t>
            </a:r>
            <a:r>
              <a:rPr sz="1400" spc="-1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данн</a:t>
            </a:r>
            <a:r>
              <a:rPr sz="1400" spc="-10" dirty="0">
                <a:latin typeface="Century Gothic"/>
                <a:cs typeface="Century Gothic"/>
              </a:rPr>
              <a:t>ы</a:t>
            </a:r>
            <a:r>
              <a:rPr sz="1400" dirty="0">
                <a:latin typeface="Century Gothic"/>
                <a:cs typeface="Century Gothic"/>
              </a:rPr>
              <a:t>й</a:t>
            </a:r>
            <a:r>
              <a:rPr sz="1400" spc="-1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ра</a:t>
            </a:r>
            <a:r>
              <a:rPr sz="1400" spc="-10" dirty="0">
                <a:latin typeface="Century Gothic"/>
                <a:cs typeface="Century Gothic"/>
              </a:rPr>
              <a:t>з</a:t>
            </a:r>
            <a:r>
              <a:rPr sz="1400" dirty="0">
                <a:latin typeface="Century Gothic"/>
                <a:cs typeface="Century Gothic"/>
              </a:rPr>
              <a:t>дел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Вы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подгружаете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фотог</a:t>
            </a:r>
            <a:r>
              <a:rPr sz="1400" spc="-15" dirty="0">
                <a:latin typeface="Century Gothic"/>
                <a:cs typeface="Century Gothic"/>
              </a:rPr>
              <a:t>р</a:t>
            </a:r>
            <a:r>
              <a:rPr sz="1400" dirty="0">
                <a:latin typeface="Century Gothic"/>
                <a:cs typeface="Century Gothic"/>
              </a:rPr>
              <a:t>а</a:t>
            </a:r>
            <a:r>
              <a:rPr sz="1400" spc="-5" dirty="0">
                <a:latin typeface="Century Gothic"/>
                <a:cs typeface="Century Gothic"/>
              </a:rPr>
              <a:t>ф</a:t>
            </a:r>
            <a:r>
              <a:rPr sz="1400" dirty="0">
                <a:latin typeface="Century Gothic"/>
                <a:cs typeface="Century Gothic"/>
              </a:rPr>
              <a:t>ии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и</a:t>
            </a:r>
            <a:r>
              <a:rPr sz="1400" spc="-1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документы</a:t>
            </a:r>
            <a:r>
              <a:rPr sz="1400" spc="-5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Century Gothic"/>
                <a:cs typeface="Century Gothic"/>
              </a:rPr>
              <a:t>объекту.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</a:pPr>
            <a:r>
              <a:rPr sz="1400" spc="15" dirty="0">
                <a:latin typeface="Century Gothic"/>
                <a:cs typeface="Century Gothic"/>
              </a:rPr>
              <a:t>М</a:t>
            </a:r>
            <a:r>
              <a:rPr sz="1400" dirty="0">
                <a:latin typeface="Century Gothic"/>
                <a:cs typeface="Century Gothic"/>
              </a:rPr>
              <a:t>ожно</a:t>
            </a:r>
            <a:r>
              <a:rPr sz="1400" spc="-5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нажать</a:t>
            </a:r>
            <a:r>
              <a:rPr sz="1400" spc="-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на кнопку</a:t>
            </a:r>
            <a:r>
              <a:rPr sz="1400" spc="-2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“В</a:t>
            </a:r>
            <a:r>
              <a:rPr sz="1400" spc="-5" dirty="0">
                <a:latin typeface="Century Gothic"/>
                <a:cs typeface="Century Gothic"/>
              </a:rPr>
              <a:t>ы</a:t>
            </a:r>
            <a:r>
              <a:rPr sz="1400" dirty="0">
                <a:latin typeface="Century Gothic"/>
                <a:cs typeface="Century Gothic"/>
              </a:rPr>
              <a:t>берите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файлы”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и</a:t>
            </a:r>
            <a:r>
              <a:rPr sz="1400" spc="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вы</a:t>
            </a:r>
            <a:r>
              <a:rPr sz="1400" spc="-10" dirty="0">
                <a:latin typeface="Century Gothic"/>
                <a:cs typeface="Century Gothic"/>
              </a:rPr>
              <a:t>б</a:t>
            </a:r>
            <a:r>
              <a:rPr sz="1400" dirty="0">
                <a:latin typeface="Century Gothic"/>
                <a:cs typeface="Century Gothic"/>
              </a:rPr>
              <a:t>рать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файл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на ва</a:t>
            </a:r>
            <a:r>
              <a:rPr sz="1400" spc="5" dirty="0">
                <a:latin typeface="Century Gothic"/>
                <a:cs typeface="Century Gothic"/>
              </a:rPr>
              <a:t>ш</a:t>
            </a:r>
            <a:r>
              <a:rPr sz="1400" dirty="0">
                <a:latin typeface="Century Gothic"/>
                <a:cs typeface="Century Gothic"/>
              </a:rPr>
              <a:t>ем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к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мпьютере,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либо</a:t>
            </a:r>
            <a:r>
              <a:rPr sz="1400" spc="-1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перетащить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его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мышк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й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 окно браузера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03291" y="44196"/>
            <a:ext cx="1126236" cy="467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1676400"/>
            <a:ext cx="5929884" cy="2739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4475" y="414536"/>
            <a:ext cx="1328420" cy="106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D9D9D9"/>
                </a:solidFill>
                <a:latin typeface="Century Gothic"/>
                <a:cs typeface="Century Gothic"/>
              </a:rPr>
              <a:t>2.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Разделы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отч</a:t>
            </a:r>
            <a:r>
              <a:rPr sz="2400" b="1" spc="-10" dirty="0">
                <a:solidFill>
                  <a:srgbClr val="D9D9D9"/>
                </a:solidFill>
                <a:latin typeface="Century Gothic"/>
                <a:cs typeface="Century Gothic"/>
              </a:rPr>
              <a:t>е</a:t>
            </a: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та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95041" y="237511"/>
            <a:ext cx="576770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 smtClean="0">
                <a:solidFill>
                  <a:srgbClr val="00AFEF"/>
                </a:solidFill>
                <a:latin typeface="Century Gothic"/>
                <a:cs typeface="Century Gothic"/>
              </a:rPr>
              <a:t>2</a:t>
            </a:r>
            <a:r>
              <a:rPr sz="1400" spc="-15" dirty="0" smtClean="0">
                <a:solidFill>
                  <a:srgbClr val="00AFEF"/>
                </a:solidFill>
                <a:latin typeface="Century Gothic"/>
                <a:cs typeface="Century Gothic"/>
              </a:rPr>
              <a:t>.</a:t>
            </a:r>
            <a:r>
              <a:rPr lang="ru-RU" sz="1400" dirty="0">
                <a:solidFill>
                  <a:srgbClr val="00AFEF"/>
                </a:solidFill>
                <a:latin typeface="Century Gothic"/>
                <a:cs typeface="Century Gothic"/>
              </a:rPr>
              <a:t>6</a:t>
            </a:r>
            <a:r>
              <a:rPr sz="1400" spc="5" dirty="0" smtClean="0">
                <a:solidFill>
                  <a:srgbClr val="00AFE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Объе</a:t>
            </a:r>
            <a:r>
              <a:rPr sz="1400" spc="5" dirty="0">
                <a:latin typeface="Century Gothic"/>
                <a:cs typeface="Century Gothic"/>
              </a:rPr>
              <a:t>к</a:t>
            </a:r>
            <a:r>
              <a:rPr sz="1400" dirty="0">
                <a:latin typeface="Century Gothic"/>
                <a:cs typeface="Century Gothic"/>
              </a:rPr>
              <a:t>т.</a:t>
            </a:r>
          </a:p>
          <a:p>
            <a:pPr marL="12700" marR="5080">
              <a:lnSpc>
                <a:spcPct val="100000"/>
              </a:lnSpc>
            </a:pPr>
            <a:r>
              <a:rPr sz="1400" dirty="0">
                <a:latin typeface="Century Gothic"/>
                <a:cs typeface="Century Gothic"/>
              </a:rPr>
              <a:t>В</a:t>
            </a:r>
            <a:r>
              <a:rPr sz="1400" spc="-1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данном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разделе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spc="-10" dirty="0">
                <a:latin typeface="Century Gothic"/>
                <a:cs typeface="Century Gothic"/>
              </a:rPr>
              <a:t>з</a:t>
            </a:r>
            <a:r>
              <a:rPr sz="1400" dirty="0">
                <a:latin typeface="Century Gothic"/>
                <a:cs typeface="Century Gothic"/>
              </a:rPr>
              <a:t>аполняет</a:t>
            </a:r>
            <a:r>
              <a:rPr sz="1400" spc="5" dirty="0">
                <a:latin typeface="Century Gothic"/>
                <a:cs typeface="Century Gothic"/>
              </a:rPr>
              <a:t>с</a:t>
            </a:r>
            <a:r>
              <a:rPr sz="1400" dirty="0">
                <a:latin typeface="Century Gothic"/>
                <a:cs typeface="Century Gothic"/>
              </a:rPr>
              <a:t>я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инфор</a:t>
            </a:r>
            <a:r>
              <a:rPr sz="1400" spc="-10" dirty="0">
                <a:latin typeface="Century Gothic"/>
                <a:cs typeface="Century Gothic"/>
              </a:rPr>
              <a:t>м</a:t>
            </a:r>
            <a:r>
              <a:rPr sz="1400" dirty="0">
                <a:latin typeface="Century Gothic"/>
                <a:cs typeface="Century Gothic"/>
              </a:rPr>
              <a:t>ац</a:t>
            </a:r>
            <a:r>
              <a:rPr sz="1400" spc="-5" dirty="0">
                <a:latin typeface="Century Gothic"/>
                <a:cs typeface="Century Gothic"/>
              </a:rPr>
              <a:t>и</a:t>
            </a:r>
            <a:r>
              <a:rPr sz="1400" dirty="0">
                <a:latin typeface="Century Gothic"/>
                <a:cs typeface="Century Gothic"/>
              </a:rPr>
              <a:t>я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 err="1">
                <a:latin typeface="Century Gothic"/>
                <a:cs typeface="Century Gothic"/>
              </a:rPr>
              <a:t>д</a:t>
            </a:r>
            <a:r>
              <a:rPr sz="1400" spc="5" dirty="0" err="1">
                <a:latin typeface="Century Gothic"/>
                <a:cs typeface="Century Gothic"/>
              </a:rPr>
              <a:t>о</a:t>
            </a:r>
            <a:r>
              <a:rPr sz="1400" dirty="0" err="1">
                <a:latin typeface="Century Gothic"/>
                <a:cs typeface="Century Gothic"/>
              </a:rPr>
              <a:t>бавленн</a:t>
            </a:r>
            <a:r>
              <a:rPr sz="1400" spc="5" dirty="0" err="1">
                <a:latin typeface="Century Gothic"/>
                <a:cs typeface="Century Gothic"/>
              </a:rPr>
              <a:t>о</a:t>
            </a:r>
            <a:r>
              <a:rPr sz="1400" spc="-10" dirty="0" err="1">
                <a:latin typeface="Century Gothic"/>
                <a:cs typeface="Century Gothic"/>
              </a:rPr>
              <a:t>м</a:t>
            </a:r>
            <a:r>
              <a:rPr sz="1400" dirty="0" err="1">
                <a:latin typeface="Century Gothic"/>
                <a:cs typeface="Century Gothic"/>
              </a:rPr>
              <a:t>у</a:t>
            </a:r>
            <a:r>
              <a:rPr sz="1400" dirty="0">
                <a:latin typeface="Century Gothic"/>
                <a:cs typeface="Century Gothic"/>
              </a:rPr>
              <a:t> </a:t>
            </a:r>
            <a:r>
              <a:rPr sz="1400" dirty="0" err="1" smtClean="0">
                <a:latin typeface="Century Gothic"/>
                <a:cs typeface="Century Gothic"/>
              </a:rPr>
              <a:t>объекту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097999"/>
            <a:ext cx="6307483" cy="3626402"/>
          </a:xfrm>
          <a:prstGeom prst="rect">
            <a:avLst/>
          </a:prstGeom>
        </p:spPr>
      </p:pic>
      <p:sp>
        <p:nvSpPr>
          <p:cNvPr id="11" name="object 3"/>
          <p:cNvSpPr txBox="1"/>
          <p:nvPr/>
        </p:nvSpPr>
        <p:spPr>
          <a:xfrm>
            <a:off x="2995041" y="4997972"/>
            <a:ext cx="5296535" cy="1079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 err="1" smtClean="0">
                <a:latin typeface="Century Gothic"/>
                <a:cs typeface="Century Gothic"/>
              </a:rPr>
              <a:t>Обра</a:t>
            </a:r>
            <a:r>
              <a:rPr sz="1400" spc="5" dirty="0" err="1" smtClean="0">
                <a:latin typeface="Century Gothic"/>
                <a:cs typeface="Century Gothic"/>
              </a:rPr>
              <a:t>т</a:t>
            </a:r>
            <a:r>
              <a:rPr sz="1400" dirty="0" err="1" smtClean="0">
                <a:latin typeface="Century Gothic"/>
                <a:cs typeface="Century Gothic"/>
              </a:rPr>
              <a:t>ите</a:t>
            </a:r>
            <a:r>
              <a:rPr sz="1400" spc="-30" dirty="0" smtClean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внимание,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что</a:t>
            </a:r>
            <a:r>
              <a:rPr sz="1400" spc="-25" dirty="0">
                <a:latin typeface="Century Gothic"/>
                <a:cs typeface="Century Gothic"/>
              </a:rPr>
              <a:t> </a:t>
            </a:r>
            <a:r>
              <a:rPr sz="1400" spc="15" dirty="0">
                <a:latin typeface="Century Gothic"/>
                <a:cs typeface="Century Gothic"/>
              </a:rPr>
              <a:t>А</a:t>
            </a:r>
            <a:r>
              <a:rPr sz="1400" dirty="0">
                <a:latin typeface="Century Gothic"/>
                <a:cs typeface="Century Gothic"/>
              </a:rPr>
              <a:t>дрес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ФИ</a:t>
            </a:r>
            <a:r>
              <a:rPr sz="1400" spc="15" dirty="0">
                <a:latin typeface="Century Gothic"/>
                <a:cs typeface="Century Gothic"/>
              </a:rPr>
              <a:t>А</a:t>
            </a:r>
            <a:r>
              <a:rPr sz="1400" dirty="0">
                <a:latin typeface="Century Gothic"/>
                <a:cs typeface="Century Gothic"/>
              </a:rPr>
              <a:t>С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необходимо вы</a:t>
            </a:r>
            <a:r>
              <a:rPr sz="1400" spc="-10" dirty="0">
                <a:latin typeface="Century Gothic"/>
                <a:cs typeface="Century Gothic"/>
              </a:rPr>
              <a:t>б</a:t>
            </a:r>
            <a:r>
              <a:rPr sz="1400" dirty="0">
                <a:latin typeface="Century Gothic"/>
                <a:cs typeface="Century Gothic"/>
              </a:rPr>
              <a:t>ирать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из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 err="1">
                <a:latin typeface="Century Gothic"/>
                <a:cs typeface="Century Gothic"/>
              </a:rPr>
              <a:t>выпадающе</a:t>
            </a:r>
            <a:r>
              <a:rPr sz="1400" spc="-5" dirty="0" err="1">
                <a:latin typeface="Century Gothic"/>
                <a:cs typeface="Century Gothic"/>
              </a:rPr>
              <a:t>г</a:t>
            </a:r>
            <a:r>
              <a:rPr sz="1400" dirty="0" err="1">
                <a:latin typeface="Century Gothic"/>
                <a:cs typeface="Century Gothic"/>
              </a:rPr>
              <a:t>о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 err="1" smtClean="0">
                <a:latin typeface="Century Gothic"/>
                <a:cs typeface="Century Gothic"/>
              </a:rPr>
              <a:t>спи</a:t>
            </a:r>
            <a:r>
              <a:rPr sz="1400" spc="5" dirty="0" err="1" smtClean="0">
                <a:latin typeface="Century Gothic"/>
                <a:cs typeface="Century Gothic"/>
              </a:rPr>
              <a:t>с</a:t>
            </a:r>
            <a:r>
              <a:rPr sz="1400" dirty="0" err="1" smtClean="0">
                <a:latin typeface="Century Gothic"/>
                <a:cs typeface="Century Gothic"/>
              </a:rPr>
              <a:t>ка</a:t>
            </a:r>
            <a:r>
              <a:rPr sz="1400" dirty="0" smtClean="0">
                <a:latin typeface="Century Gothic"/>
                <a:cs typeface="Century Gothic"/>
              </a:rPr>
              <a:t>.</a:t>
            </a:r>
            <a:endParaRPr lang="ru-RU" sz="1400" dirty="0" smtClean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lang="ru-RU" sz="1400" dirty="0" smtClean="0">
                <a:latin typeface="Century Gothic"/>
                <a:cs typeface="Century Gothic"/>
              </a:rPr>
              <a:t>Список</a:t>
            </a:r>
            <a:r>
              <a:rPr lang="ru-RU" sz="1400" spc="-40" dirty="0" smtClean="0">
                <a:latin typeface="Century Gothic"/>
                <a:cs typeface="Century Gothic"/>
              </a:rPr>
              <a:t> </a:t>
            </a:r>
            <a:r>
              <a:rPr lang="ru-RU" sz="1400" dirty="0">
                <a:latin typeface="Century Gothic"/>
                <a:cs typeface="Century Gothic"/>
              </a:rPr>
              <a:t>станет</a:t>
            </a:r>
            <a:r>
              <a:rPr lang="ru-RU" sz="1400" spc="-15" dirty="0">
                <a:latin typeface="Century Gothic"/>
                <a:cs typeface="Century Gothic"/>
              </a:rPr>
              <a:t> </a:t>
            </a:r>
            <a:r>
              <a:rPr lang="ru-RU" sz="1400" dirty="0">
                <a:latin typeface="Century Gothic"/>
                <a:cs typeface="Century Gothic"/>
              </a:rPr>
              <a:t>д</a:t>
            </a:r>
            <a:r>
              <a:rPr lang="ru-RU" sz="1400" spc="5" dirty="0">
                <a:latin typeface="Century Gothic"/>
                <a:cs typeface="Century Gothic"/>
              </a:rPr>
              <a:t>о</a:t>
            </a:r>
            <a:r>
              <a:rPr lang="ru-RU" sz="1400" dirty="0">
                <a:latin typeface="Century Gothic"/>
                <a:cs typeface="Century Gothic"/>
              </a:rPr>
              <a:t>ступным</a:t>
            </a:r>
            <a:r>
              <a:rPr lang="ru-RU" sz="1400" spc="-50" dirty="0">
                <a:latin typeface="Century Gothic"/>
                <a:cs typeface="Century Gothic"/>
              </a:rPr>
              <a:t> </a:t>
            </a:r>
            <a:r>
              <a:rPr lang="ru-RU" sz="1400" dirty="0">
                <a:latin typeface="Century Gothic"/>
                <a:cs typeface="Century Gothic"/>
              </a:rPr>
              <a:t>по</a:t>
            </a:r>
            <a:r>
              <a:rPr lang="ru-RU" sz="1400" spc="-15" dirty="0">
                <a:latin typeface="Century Gothic"/>
                <a:cs typeface="Century Gothic"/>
              </a:rPr>
              <a:t> </a:t>
            </a:r>
            <a:r>
              <a:rPr lang="ru-RU" sz="1400" dirty="0">
                <a:latin typeface="Century Gothic"/>
                <a:cs typeface="Century Gothic"/>
              </a:rPr>
              <a:t>мере</a:t>
            </a:r>
            <a:r>
              <a:rPr lang="ru-RU" sz="1400" spc="-15" dirty="0">
                <a:latin typeface="Century Gothic"/>
                <a:cs typeface="Century Gothic"/>
              </a:rPr>
              <a:t> </a:t>
            </a:r>
            <a:r>
              <a:rPr lang="ru-RU" sz="1400" dirty="0">
                <a:latin typeface="Century Gothic"/>
                <a:cs typeface="Century Gothic"/>
              </a:rPr>
              <a:t>ввода</a:t>
            </a:r>
          </a:p>
          <a:p>
            <a:pPr marL="12700">
              <a:lnSpc>
                <a:spcPct val="100000"/>
              </a:lnSpc>
            </a:pPr>
            <a:r>
              <a:rPr lang="ru-RU" sz="1400" dirty="0">
                <a:latin typeface="Century Gothic"/>
                <a:cs typeface="Century Gothic"/>
              </a:rPr>
              <a:t>данн</a:t>
            </a:r>
            <a:r>
              <a:rPr lang="ru-RU" sz="1400" spc="-10" dirty="0">
                <a:latin typeface="Century Gothic"/>
                <a:cs typeface="Century Gothic"/>
              </a:rPr>
              <a:t>ы</a:t>
            </a:r>
            <a:r>
              <a:rPr lang="ru-RU" sz="1400" dirty="0">
                <a:latin typeface="Century Gothic"/>
                <a:cs typeface="Century Gothic"/>
              </a:rPr>
              <a:t>х</a:t>
            </a:r>
            <a:r>
              <a:rPr lang="ru-RU" sz="1400" spc="-10" dirty="0">
                <a:latin typeface="Century Gothic"/>
                <a:cs typeface="Century Gothic"/>
              </a:rPr>
              <a:t> </a:t>
            </a:r>
            <a:r>
              <a:rPr lang="ru-RU" sz="1400" dirty="0">
                <a:latin typeface="Century Gothic"/>
                <a:cs typeface="Century Gothic"/>
              </a:rPr>
              <a:t>в </a:t>
            </a:r>
            <a:r>
              <a:rPr lang="ru-RU" sz="1400" spc="-5" dirty="0">
                <a:latin typeface="Century Gothic"/>
                <a:cs typeface="Century Gothic"/>
              </a:rPr>
              <a:t>п</a:t>
            </a:r>
            <a:r>
              <a:rPr lang="ru-RU" sz="1400" dirty="0">
                <a:latin typeface="Century Gothic"/>
                <a:cs typeface="Century Gothic"/>
              </a:rPr>
              <a:t>оле.</a:t>
            </a:r>
          </a:p>
          <a:p>
            <a:pPr marL="12700" marR="5080" indent="51435">
              <a:lnSpc>
                <a:spcPct val="110000"/>
              </a:lnSpc>
            </a:pPr>
            <a:endParaRPr sz="1400" dirty="0">
              <a:latin typeface="Century Gothic"/>
              <a:cs typeface="Century Gothic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/>
          <a:srcRect t="-3457"/>
          <a:stretch/>
        </p:blipFill>
        <p:spPr>
          <a:xfrm>
            <a:off x="4038600" y="-17012"/>
            <a:ext cx="609599" cy="509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4475" y="414536"/>
            <a:ext cx="1328420" cy="106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D9D9D9"/>
                </a:solidFill>
                <a:latin typeface="Century Gothic"/>
                <a:cs typeface="Century Gothic"/>
              </a:rPr>
              <a:t>2.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Разделы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отч</a:t>
            </a:r>
            <a:r>
              <a:rPr sz="2400" b="1" spc="-10" dirty="0">
                <a:solidFill>
                  <a:srgbClr val="D9D9D9"/>
                </a:solidFill>
                <a:latin typeface="Century Gothic"/>
                <a:cs typeface="Century Gothic"/>
              </a:rPr>
              <a:t>е</a:t>
            </a: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та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23157" y="199092"/>
            <a:ext cx="573341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dirty="0" smtClean="0">
                <a:solidFill>
                  <a:srgbClr val="00AFEF"/>
                </a:solidFill>
                <a:latin typeface="Century Gothic"/>
                <a:cs typeface="Century Gothic"/>
              </a:rPr>
              <a:t>2</a:t>
            </a:r>
            <a:r>
              <a:rPr sz="1400" spc="-20" dirty="0" smtClean="0">
                <a:solidFill>
                  <a:srgbClr val="00AFEF"/>
                </a:solidFill>
                <a:latin typeface="Century Gothic"/>
                <a:cs typeface="Century Gothic"/>
              </a:rPr>
              <a:t>.</a:t>
            </a:r>
            <a:r>
              <a:rPr lang="ru-RU" sz="1400" dirty="0">
                <a:solidFill>
                  <a:srgbClr val="00AFEF"/>
                </a:solidFill>
                <a:latin typeface="Century Gothic"/>
                <a:cs typeface="Century Gothic"/>
              </a:rPr>
              <a:t>7</a:t>
            </a:r>
            <a:r>
              <a:rPr sz="1400" spc="10" dirty="0" smtClean="0">
                <a:solidFill>
                  <a:srgbClr val="00AFE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Карта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автомати</a:t>
            </a:r>
            <a:r>
              <a:rPr sz="1400" spc="-10" dirty="0">
                <a:latin typeface="Century Gothic"/>
                <a:cs typeface="Century Gothic"/>
              </a:rPr>
              <a:t>ч</a:t>
            </a:r>
            <a:r>
              <a:rPr sz="1400" dirty="0">
                <a:latin typeface="Century Gothic"/>
                <a:cs typeface="Century Gothic"/>
              </a:rPr>
              <a:t>ес</a:t>
            </a:r>
            <a:r>
              <a:rPr sz="1400" spc="-10" dirty="0">
                <a:latin typeface="Century Gothic"/>
                <a:cs typeface="Century Gothic"/>
              </a:rPr>
              <a:t>к</a:t>
            </a:r>
            <a:r>
              <a:rPr sz="1400" dirty="0">
                <a:latin typeface="Century Gothic"/>
                <a:cs typeface="Century Gothic"/>
              </a:rPr>
              <a:t>и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пока</a:t>
            </a:r>
            <a:r>
              <a:rPr sz="1400" spc="-10" dirty="0">
                <a:latin typeface="Century Gothic"/>
                <a:cs typeface="Century Gothic"/>
              </a:rPr>
              <a:t>зы</a:t>
            </a:r>
            <a:r>
              <a:rPr sz="1400" dirty="0">
                <a:latin typeface="Century Gothic"/>
                <a:cs typeface="Century Gothic"/>
              </a:rPr>
              <a:t>вает</a:t>
            </a:r>
            <a:r>
              <a:rPr sz="1400" spc="-2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объект,</a:t>
            </a:r>
            <a:r>
              <a:rPr sz="1400" spc="-3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к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т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рый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вы</a:t>
            </a:r>
            <a:r>
              <a:rPr sz="1400" spc="-1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ввели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 </a:t>
            </a:r>
            <a:r>
              <a:rPr sz="1400" spc="15" dirty="0">
                <a:latin typeface="Century Gothic"/>
                <a:cs typeface="Century Gothic"/>
              </a:rPr>
              <a:t>А</a:t>
            </a:r>
            <a:r>
              <a:rPr sz="1400" dirty="0">
                <a:latin typeface="Century Gothic"/>
                <a:cs typeface="Century Gothic"/>
              </a:rPr>
              <a:t>дре</a:t>
            </a:r>
            <a:r>
              <a:rPr sz="1400" spc="-10" dirty="0">
                <a:latin typeface="Century Gothic"/>
                <a:cs typeface="Century Gothic"/>
              </a:rPr>
              <a:t>с</a:t>
            </a:r>
            <a:r>
              <a:rPr sz="1400" dirty="0">
                <a:latin typeface="Century Gothic"/>
                <a:cs typeface="Century Gothic"/>
              </a:rPr>
              <a:t>е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ФИ</a:t>
            </a:r>
            <a:r>
              <a:rPr sz="1400" spc="15" dirty="0">
                <a:latin typeface="Century Gothic"/>
                <a:cs typeface="Century Gothic"/>
              </a:rPr>
              <a:t>А</a:t>
            </a:r>
            <a:r>
              <a:rPr sz="1400" dirty="0">
                <a:latin typeface="Century Gothic"/>
                <a:cs typeface="Century Gothic"/>
              </a:rPr>
              <a:t>С.</a:t>
            </a:r>
          </a:p>
        </p:txBody>
      </p:sp>
      <p:sp>
        <p:nvSpPr>
          <p:cNvPr id="4" name="object 4"/>
          <p:cNvSpPr/>
          <p:nvPr/>
        </p:nvSpPr>
        <p:spPr>
          <a:xfrm>
            <a:off x="3332415" y="1066800"/>
            <a:ext cx="4914900" cy="2848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92995" y="4038600"/>
            <a:ext cx="5793740" cy="843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dirty="0">
                <a:latin typeface="Century Gothic"/>
                <a:cs typeface="Century Gothic"/>
              </a:rPr>
              <a:t>В</a:t>
            </a:r>
            <a:r>
              <a:rPr sz="1400" spc="-1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слу</a:t>
            </a:r>
            <a:r>
              <a:rPr sz="1400" spc="5" dirty="0">
                <a:latin typeface="Century Gothic"/>
                <a:cs typeface="Century Gothic"/>
              </a:rPr>
              <a:t>ч</a:t>
            </a:r>
            <a:r>
              <a:rPr sz="1400" dirty="0">
                <a:latin typeface="Century Gothic"/>
                <a:cs typeface="Century Gothic"/>
              </a:rPr>
              <a:t>ае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если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на</a:t>
            </a:r>
            <a:r>
              <a:rPr sz="1400" spc="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карте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мет</a:t>
            </a:r>
            <a:r>
              <a:rPr sz="1400" spc="5" dirty="0">
                <a:latin typeface="Century Gothic"/>
                <a:cs typeface="Century Gothic"/>
              </a:rPr>
              <a:t>к</a:t>
            </a:r>
            <a:r>
              <a:rPr sz="1400" dirty="0">
                <a:latin typeface="Century Gothic"/>
                <a:cs typeface="Century Gothic"/>
              </a:rPr>
              <a:t>а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пр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став</a:t>
            </a:r>
            <a:r>
              <a:rPr sz="1400" spc="-10" dirty="0">
                <a:latin typeface="Century Gothic"/>
                <a:cs typeface="Century Gothic"/>
              </a:rPr>
              <a:t>и</a:t>
            </a:r>
            <a:r>
              <a:rPr sz="1400" dirty="0">
                <a:latin typeface="Century Gothic"/>
                <a:cs typeface="Century Gothic"/>
              </a:rPr>
              <a:t>ла</a:t>
            </a:r>
            <a:r>
              <a:rPr sz="1400" spc="-10" dirty="0">
                <a:latin typeface="Century Gothic"/>
                <a:cs typeface="Century Gothic"/>
              </a:rPr>
              <a:t>с</a:t>
            </a:r>
            <a:r>
              <a:rPr sz="1400" dirty="0">
                <a:latin typeface="Century Gothic"/>
                <a:cs typeface="Century Gothic"/>
              </a:rPr>
              <a:t>ь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не</a:t>
            </a:r>
            <a:r>
              <a:rPr sz="1400" spc="-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к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рре</a:t>
            </a:r>
            <a:r>
              <a:rPr sz="1400" spc="-10" dirty="0">
                <a:latin typeface="Century Gothic"/>
                <a:cs typeface="Century Gothic"/>
              </a:rPr>
              <a:t>к</a:t>
            </a:r>
            <a:r>
              <a:rPr sz="1400" dirty="0">
                <a:latin typeface="Century Gothic"/>
                <a:cs typeface="Century Gothic"/>
              </a:rPr>
              <a:t>тн</a:t>
            </a:r>
            <a:r>
              <a:rPr sz="1400" spc="-10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,</a:t>
            </a:r>
            <a:r>
              <a:rPr sz="1400" spc="-5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Вы можете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передвинуть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ее</a:t>
            </a:r>
            <a:r>
              <a:rPr sz="1400" spc="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вру</a:t>
            </a:r>
            <a:r>
              <a:rPr sz="1400" spc="5" dirty="0">
                <a:latin typeface="Century Gothic"/>
                <a:cs typeface="Century Gothic"/>
              </a:rPr>
              <a:t>ч</a:t>
            </a:r>
            <a:r>
              <a:rPr sz="1400" dirty="0">
                <a:latin typeface="Century Gothic"/>
                <a:cs typeface="Century Gothic"/>
              </a:rPr>
              <a:t>н</a:t>
            </a:r>
            <a:r>
              <a:rPr sz="1400" spc="-10" dirty="0">
                <a:latin typeface="Century Gothic"/>
                <a:cs typeface="Century Gothic"/>
              </a:rPr>
              <a:t>у</a:t>
            </a:r>
            <a:r>
              <a:rPr sz="1400" dirty="0">
                <a:latin typeface="Century Gothic"/>
                <a:cs typeface="Century Gothic"/>
              </a:rPr>
              <a:t>ю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на</a:t>
            </a:r>
            <a:r>
              <a:rPr sz="1400" spc="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нужную</a:t>
            </a:r>
            <a:r>
              <a:rPr sz="1400" spc="-2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т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чк</a:t>
            </a:r>
            <a:r>
              <a:rPr sz="1400" spc="5" dirty="0">
                <a:latin typeface="Century Gothic"/>
                <a:cs typeface="Century Gothic"/>
              </a:rPr>
              <a:t>у</a:t>
            </a:r>
            <a:r>
              <a:rPr sz="1400" dirty="0">
                <a:latin typeface="Century Gothic"/>
                <a:cs typeface="Century Gothic"/>
              </a:rPr>
              <a:t>.</a:t>
            </a:r>
            <a:r>
              <a:rPr sz="1400" spc="-5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Для </a:t>
            </a:r>
            <a:r>
              <a:rPr sz="1400" spc="-5" dirty="0">
                <a:latin typeface="Century Gothic"/>
                <a:cs typeface="Century Gothic"/>
              </a:rPr>
              <a:t>э</a:t>
            </a:r>
            <a:r>
              <a:rPr sz="1400" dirty="0">
                <a:latin typeface="Century Gothic"/>
                <a:cs typeface="Century Gothic"/>
              </a:rPr>
              <a:t>т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го необходимо</a:t>
            </a:r>
            <a:r>
              <a:rPr sz="1400" spc="-5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кликнуть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на </a:t>
            </a:r>
            <a:r>
              <a:rPr sz="1400" spc="-10" dirty="0">
                <a:latin typeface="Century Gothic"/>
                <a:cs typeface="Century Gothic"/>
              </a:rPr>
              <a:t>з</a:t>
            </a:r>
            <a:r>
              <a:rPr sz="1400" dirty="0">
                <a:latin typeface="Century Gothic"/>
                <a:cs typeface="Century Gothic"/>
              </a:rPr>
              <a:t>на</a:t>
            </a:r>
            <a:r>
              <a:rPr sz="1400" spc="5" dirty="0">
                <a:latin typeface="Century Gothic"/>
                <a:cs typeface="Century Gothic"/>
              </a:rPr>
              <a:t>ч</a:t>
            </a:r>
            <a:r>
              <a:rPr sz="1400" dirty="0">
                <a:latin typeface="Century Gothic"/>
                <a:cs typeface="Century Gothic"/>
              </a:rPr>
              <a:t>ок</a:t>
            </a:r>
            <a:r>
              <a:rPr sz="1400" spc="-2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мет</a:t>
            </a:r>
            <a:r>
              <a:rPr sz="1400" spc="5" dirty="0">
                <a:latin typeface="Century Gothic"/>
                <a:cs typeface="Century Gothic"/>
              </a:rPr>
              <a:t>к</a:t>
            </a:r>
            <a:r>
              <a:rPr sz="1400" dirty="0">
                <a:latin typeface="Century Gothic"/>
                <a:cs typeface="Century Gothic"/>
              </a:rPr>
              <a:t>и,</a:t>
            </a:r>
            <a:r>
              <a:rPr sz="1400" spc="-2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далее</a:t>
            </a:r>
            <a:r>
              <a:rPr sz="1400" spc="-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на адрес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и</a:t>
            </a:r>
            <a:r>
              <a:rPr sz="1400" spc="-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после этого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отметить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на карте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к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рре</a:t>
            </a:r>
            <a:r>
              <a:rPr sz="1400" spc="-10" dirty="0">
                <a:latin typeface="Century Gothic"/>
                <a:cs typeface="Century Gothic"/>
              </a:rPr>
              <a:t>к</a:t>
            </a:r>
            <a:r>
              <a:rPr sz="1400" dirty="0">
                <a:latin typeface="Century Gothic"/>
                <a:cs typeface="Century Gothic"/>
              </a:rPr>
              <a:t>тн</a:t>
            </a:r>
            <a:r>
              <a:rPr sz="1400" spc="-10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е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ра</a:t>
            </a:r>
            <a:r>
              <a:rPr sz="1400" spc="5" dirty="0">
                <a:latin typeface="Century Gothic"/>
                <a:cs typeface="Century Gothic"/>
              </a:rPr>
              <a:t>с</a:t>
            </a:r>
            <a:r>
              <a:rPr sz="1400" dirty="0">
                <a:latin typeface="Century Gothic"/>
                <a:cs typeface="Century Gothic"/>
              </a:rPr>
              <a:t>пол</a:t>
            </a:r>
            <a:r>
              <a:rPr sz="1400" spc="-10" dirty="0">
                <a:latin typeface="Century Gothic"/>
                <a:cs typeface="Century Gothic"/>
              </a:rPr>
              <a:t>о</a:t>
            </a:r>
            <a:r>
              <a:rPr sz="1400" spc="-15" dirty="0">
                <a:latin typeface="Century Gothic"/>
                <a:cs typeface="Century Gothic"/>
              </a:rPr>
              <a:t>ж</a:t>
            </a:r>
            <a:r>
              <a:rPr sz="1400" dirty="0">
                <a:latin typeface="Century Gothic"/>
                <a:cs typeface="Century Gothic"/>
              </a:rPr>
              <a:t>ение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объекта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4475" y="414536"/>
            <a:ext cx="1328420" cy="106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D9D9D9"/>
                </a:solidFill>
                <a:latin typeface="Century Gothic"/>
                <a:cs typeface="Century Gothic"/>
              </a:rPr>
              <a:t>2.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Разделы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отч</a:t>
            </a:r>
            <a:r>
              <a:rPr sz="2400" b="1" spc="-10" dirty="0">
                <a:solidFill>
                  <a:srgbClr val="D9D9D9"/>
                </a:solidFill>
                <a:latin typeface="Century Gothic"/>
                <a:cs typeface="Century Gothic"/>
              </a:rPr>
              <a:t>е</a:t>
            </a: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та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23158" y="95779"/>
            <a:ext cx="573341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z="1400" dirty="0" smtClean="0">
                <a:solidFill>
                  <a:srgbClr val="00AFEF"/>
                </a:solidFill>
                <a:latin typeface="Century Gothic"/>
                <a:cs typeface="Century Gothic"/>
              </a:rPr>
              <a:t>2.8 </a:t>
            </a:r>
            <a:r>
              <a:rPr lang="ru-RU" sz="1400" dirty="0">
                <a:latin typeface="Century Gothic"/>
              </a:rPr>
              <a:t>Формат заполнения раздела «Коммуникации </a:t>
            </a:r>
            <a:r>
              <a:rPr sz="1400" dirty="0"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23158" y="514826"/>
            <a:ext cx="579374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z="1400" dirty="0">
                <a:latin typeface="Century Gothic"/>
                <a:cs typeface="Century Gothic"/>
              </a:rPr>
              <a:t>У каждого типа коммуникаций есть выпадающий список. Выберите нужный пункт из списка.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605B9B4-3C1C-4D6B-AD6A-9BE30AC74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216" y="1066800"/>
            <a:ext cx="6203968" cy="2490788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9FF4910D-8D45-43A6-BFCB-31F936E1FB66}"/>
              </a:ext>
            </a:extLst>
          </p:cNvPr>
          <p:cNvSpPr txBox="1"/>
          <p:nvPr/>
        </p:nvSpPr>
        <p:spPr>
          <a:xfrm>
            <a:off x="2923158" y="3619098"/>
            <a:ext cx="5793740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1400" dirty="0">
                <a:latin typeface="Century Gothic"/>
              </a:rPr>
              <a:t>Если коммуникации «центральные» и требования банка обязывают это подтвердить, необходимо загрузить подтверждающий документ. Если требования банка не обязательные к предоставлению подтверждения наличия коммуникаций, подгрузите другой документ. Например, страницу из технического </a:t>
            </a:r>
            <a:r>
              <a:rPr lang="ru-RU" sz="1400" dirty="0" smtClean="0">
                <a:latin typeface="Century Gothic"/>
              </a:rPr>
              <a:t>паспорта, </a:t>
            </a:r>
            <a:r>
              <a:rPr lang="ru-RU" sz="1400" dirty="0" smtClean="0">
                <a:latin typeface="Century Gothic"/>
              </a:rPr>
              <a:t>на</a:t>
            </a:r>
            <a:r>
              <a:rPr lang="ru-RU" sz="1400" dirty="0" smtClean="0">
                <a:latin typeface="Century Gothic"/>
              </a:rPr>
              <a:t> </a:t>
            </a:r>
            <a:r>
              <a:rPr lang="ru-RU" sz="1400" dirty="0">
                <a:latin typeface="Century Gothic"/>
              </a:rPr>
              <a:t>которой отражен тип коммуникаций. </a:t>
            </a:r>
            <a:endParaRPr lang="ru-RU" sz="1400" dirty="0">
              <a:latin typeface="Century Gothic"/>
              <a:cs typeface="Century Gothic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B2AF2D2-1034-4A74-92F7-D4B3279234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13"/>
          <a:stretch/>
        </p:blipFill>
        <p:spPr>
          <a:xfrm>
            <a:off x="2853216" y="5130854"/>
            <a:ext cx="1794984" cy="133323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079CEC2-6CEC-4BD8-AE72-D185227BA3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1401" y="5130854"/>
            <a:ext cx="4210235" cy="129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93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4475" y="414536"/>
            <a:ext cx="1630045" cy="106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D9D9D9"/>
                </a:solidFill>
                <a:latin typeface="Century Gothic"/>
                <a:cs typeface="Century Gothic"/>
              </a:rPr>
              <a:t>3.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Основные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функции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78835" y="187706"/>
            <a:ext cx="491299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 dirty="0" smtClean="0">
                <a:solidFill>
                  <a:srgbClr val="00AFEF"/>
                </a:solidFill>
                <a:latin typeface="Century Gothic"/>
                <a:cs typeface="Century Gothic"/>
              </a:rPr>
              <a:t>3</a:t>
            </a:r>
            <a:r>
              <a:rPr sz="1400" spc="-15" dirty="0" smtClean="0">
                <a:solidFill>
                  <a:srgbClr val="00AFEF"/>
                </a:solidFill>
                <a:latin typeface="Century Gothic"/>
                <a:cs typeface="Century Gothic"/>
              </a:rPr>
              <a:t>.</a:t>
            </a:r>
            <a:r>
              <a:rPr lang="ru-RU" sz="1400" dirty="0">
                <a:solidFill>
                  <a:srgbClr val="00AFEF"/>
                </a:solidFill>
                <a:latin typeface="Century Gothic"/>
                <a:cs typeface="Century Gothic"/>
              </a:rPr>
              <a:t>1</a:t>
            </a:r>
            <a:r>
              <a:rPr sz="1400" spc="5" dirty="0" smtClean="0">
                <a:solidFill>
                  <a:srgbClr val="00AFEF"/>
                </a:solidFill>
                <a:latin typeface="Century Gothic"/>
                <a:cs typeface="Century Gothic"/>
              </a:rPr>
              <a:t> </a:t>
            </a:r>
            <a:r>
              <a:rPr lang="ru-RU" sz="1400" spc="5" dirty="0" smtClean="0">
                <a:latin typeface="Century Gothic"/>
                <a:cs typeface="Century Gothic"/>
              </a:rPr>
              <a:t>В</a:t>
            </a:r>
            <a:r>
              <a:rPr sz="1400" dirty="0" smtClean="0">
                <a:latin typeface="Century Gothic"/>
                <a:cs typeface="Century Gothic"/>
              </a:rPr>
              <a:t>ы</a:t>
            </a:r>
            <a:r>
              <a:rPr sz="1400" spc="-10" dirty="0" smtClean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можете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удалить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объект,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к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т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spc="-10" dirty="0">
                <a:latin typeface="Century Gothic"/>
                <a:cs typeface="Century Gothic"/>
              </a:rPr>
              <a:t>ры</a:t>
            </a:r>
            <a:r>
              <a:rPr sz="1400" dirty="0">
                <a:latin typeface="Century Gothic"/>
                <a:cs typeface="Century Gothic"/>
              </a:rPr>
              <a:t>й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spc="-10" dirty="0">
                <a:latin typeface="Century Gothic"/>
                <a:cs typeface="Century Gothic"/>
              </a:rPr>
              <a:t>з</a:t>
            </a:r>
            <a:r>
              <a:rPr sz="1400" dirty="0">
                <a:latin typeface="Century Gothic"/>
                <a:cs typeface="Century Gothic"/>
              </a:rPr>
              <a:t>аведен нек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рре</a:t>
            </a:r>
            <a:r>
              <a:rPr sz="1400" spc="-10" dirty="0">
                <a:latin typeface="Century Gothic"/>
                <a:cs typeface="Century Gothic"/>
              </a:rPr>
              <a:t>к</a:t>
            </a:r>
            <a:r>
              <a:rPr sz="1400" dirty="0">
                <a:latin typeface="Century Gothic"/>
                <a:cs typeface="Century Gothic"/>
              </a:rPr>
              <a:t>т</a:t>
            </a:r>
            <a:r>
              <a:rPr sz="1400" spc="-10" dirty="0">
                <a:latin typeface="Century Gothic"/>
                <a:cs typeface="Century Gothic"/>
              </a:rPr>
              <a:t>н</a:t>
            </a:r>
            <a:r>
              <a:rPr sz="1400" dirty="0">
                <a:latin typeface="Century Gothic"/>
                <a:cs typeface="Century Gothic"/>
              </a:rPr>
              <a:t>о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или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не</a:t>
            </a:r>
            <a:r>
              <a:rPr sz="1400" spc="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нужен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для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отправ</a:t>
            </a:r>
            <a:r>
              <a:rPr sz="1400" spc="5" dirty="0">
                <a:latin typeface="Century Gothic"/>
                <a:cs typeface="Century Gothic"/>
              </a:rPr>
              <a:t>к</a:t>
            </a:r>
            <a:r>
              <a:rPr sz="1400" dirty="0">
                <a:latin typeface="Century Gothic"/>
                <a:cs typeface="Century Gothic"/>
              </a:rPr>
              <a:t>и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 Банк. Нажмите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на кнопку</a:t>
            </a:r>
            <a:r>
              <a:rPr sz="1400" spc="-3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– </a:t>
            </a:r>
            <a:r>
              <a:rPr sz="1400" spc="5" dirty="0">
                <a:latin typeface="Century Gothic"/>
                <a:cs typeface="Century Gothic"/>
              </a:rPr>
              <a:t>У</a:t>
            </a:r>
            <a:r>
              <a:rPr sz="1400" dirty="0">
                <a:latin typeface="Century Gothic"/>
                <a:cs typeface="Century Gothic"/>
              </a:rPr>
              <a:t>да</a:t>
            </a:r>
            <a:r>
              <a:rPr sz="1400" spc="5" dirty="0">
                <a:latin typeface="Century Gothic"/>
                <a:cs typeface="Century Gothic"/>
              </a:rPr>
              <a:t>л</a:t>
            </a:r>
            <a:r>
              <a:rPr sz="1400" dirty="0">
                <a:latin typeface="Century Gothic"/>
                <a:cs typeface="Century Gothic"/>
              </a:rPr>
              <a:t>ить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бъе</a:t>
            </a:r>
            <a:r>
              <a:rPr sz="1400" spc="5" dirty="0">
                <a:latin typeface="Century Gothic"/>
                <a:cs typeface="Century Gothic"/>
              </a:rPr>
              <a:t>к</a:t>
            </a:r>
            <a:r>
              <a:rPr sz="1400" dirty="0">
                <a:latin typeface="Century Gothic"/>
                <a:cs typeface="Century Gothic"/>
              </a:rPr>
              <a:t>т</a:t>
            </a:r>
          </a:p>
        </p:txBody>
      </p:sp>
      <p:sp>
        <p:nvSpPr>
          <p:cNvPr id="6" name="object 6"/>
          <p:cNvSpPr/>
          <p:nvPr/>
        </p:nvSpPr>
        <p:spPr>
          <a:xfrm>
            <a:off x="7386319" y="414536"/>
            <a:ext cx="1074420" cy="345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24935" y="1317822"/>
            <a:ext cx="570547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 dirty="0" smtClean="0">
                <a:solidFill>
                  <a:srgbClr val="00AFEF"/>
                </a:solidFill>
                <a:latin typeface="Century Gothic"/>
                <a:cs typeface="Century Gothic"/>
              </a:rPr>
              <a:t>3</a:t>
            </a:r>
            <a:r>
              <a:rPr sz="1400" spc="-15" dirty="0" smtClean="0">
                <a:solidFill>
                  <a:srgbClr val="00AFEF"/>
                </a:solidFill>
                <a:latin typeface="Century Gothic"/>
                <a:cs typeface="Century Gothic"/>
              </a:rPr>
              <a:t>.</a:t>
            </a:r>
            <a:r>
              <a:rPr lang="ru-RU" sz="1400" dirty="0">
                <a:solidFill>
                  <a:srgbClr val="00AFEF"/>
                </a:solidFill>
                <a:latin typeface="Century Gothic"/>
                <a:cs typeface="Century Gothic"/>
              </a:rPr>
              <a:t>2</a:t>
            </a:r>
            <a:r>
              <a:rPr sz="1400" spc="5" dirty="0" smtClean="0">
                <a:solidFill>
                  <a:srgbClr val="00AFE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</a:t>
            </a:r>
            <a:r>
              <a:rPr sz="1400" spc="-1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любой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момент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вы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можете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с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хранить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вне</a:t>
            </a:r>
            <a:r>
              <a:rPr sz="1400" spc="5" dirty="0">
                <a:latin typeface="Century Gothic"/>
                <a:cs typeface="Century Gothic"/>
              </a:rPr>
              <a:t>с</a:t>
            </a:r>
            <a:r>
              <a:rPr sz="1400" dirty="0">
                <a:latin typeface="Century Gothic"/>
                <a:cs typeface="Century Gothic"/>
              </a:rPr>
              <a:t>енн</a:t>
            </a:r>
            <a:r>
              <a:rPr sz="1400" spc="-10" dirty="0">
                <a:latin typeface="Century Gothic"/>
                <a:cs typeface="Century Gothic"/>
              </a:rPr>
              <a:t>ы</a:t>
            </a:r>
            <a:r>
              <a:rPr sz="1400" dirty="0">
                <a:latin typeface="Century Gothic"/>
                <a:cs typeface="Century Gothic"/>
              </a:rPr>
              <a:t>е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данн</a:t>
            </a:r>
            <a:r>
              <a:rPr sz="1400" spc="-10" dirty="0">
                <a:latin typeface="Century Gothic"/>
                <a:cs typeface="Century Gothic"/>
              </a:rPr>
              <a:t>ы</a:t>
            </a:r>
            <a:r>
              <a:rPr sz="1400" dirty="0">
                <a:latin typeface="Century Gothic"/>
                <a:cs typeface="Century Gothic"/>
              </a:rPr>
              <a:t>е</a:t>
            </a:r>
            <a:r>
              <a:rPr sz="1400" spc="-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 от</a:t>
            </a:r>
            <a:r>
              <a:rPr sz="1400" spc="5" dirty="0">
                <a:latin typeface="Century Gothic"/>
                <a:cs typeface="Century Gothic"/>
              </a:rPr>
              <a:t>ч</a:t>
            </a:r>
            <a:r>
              <a:rPr sz="1400" dirty="0">
                <a:latin typeface="Century Gothic"/>
                <a:cs typeface="Century Gothic"/>
              </a:rPr>
              <a:t>ет,</a:t>
            </a:r>
            <a:r>
              <a:rPr sz="1400" spc="-3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споль</a:t>
            </a:r>
            <a:r>
              <a:rPr sz="1400" spc="-10" dirty="0">
                <a:latin typeface="Century Gothic"/>
                <a:cs typeface="Century Gothic"/>
              </a:rPr>
              <a:t>зов</a:t>
            </a:r>
            <a:r>
              <a:rPr sz="1400" dirty="0">
                <a:latin typeface="Century Gothic"/>
                <a:cs typeface="Century Gothic"/>
              </a:rPr>
              <a:t>авш</a:t>
            </a:r>
            <a:r>
              <a:rPr sz="1400" spc="-10" dirty="0">
                <a:latin typeface="Century Gothic"/>
                <a:cs typeface="Century Gothic"/>
              </a:rPr>
              <a:t>ис</a:t>
            </a:r>
            <a:r>
              <a:rPr sz="1400" dirty="0">
                <a:latin typeface="Century Gothic"/>
                <a:cs typeface="Century Gothic"/>
              </a:rPr>
              <a:t>ь</a:t>
            </a:r>
            <a:r>
              <a:rPr sz="1400" spc="-2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фун</a:t>
            </a:r>
            <a:r>
              <a:rPr sz="1400" spc="5" dirty="0">
                <a:latin typeface="Century Gothic"/>
                <a:cs typeface="Century Gothic"/>
              </a:rPr>
              <a:t>к</a:t>
            </a:r>
            <a:r>
              <a:rPr sz="1400" spc="-5" dirty="0">
                <a:latin typeface="Century Gothic"/>
                <a:cs typeface="Century Gothic"/>
              </a:rPr>
              <a:t>ц</a:t>
            </a:r>
            <a:r>
              <a:rPr sz="1400" dirty="0">
                <a:latin typeface="Century Gothic"/>
                <a:cs typeface="Century Gothic"/>
              </a:rPr>
              <a:t>ией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“Сохранить”</a:t>
            </a:r>
          </a:p>
        </p:txBody>
      </p:sp>
      <p:sp>
        <p:nvSpPr>
          <p:cNvPr id="8" name="object 8"/>
          <p:cNvSpPr/>
          <p:nvPr/>
        </p:nvSpPr>
        <p:spPr>
          <a:xfrm>
            <a:off x="2878835" y="1784561"/>
            <a:ext cx="3598165" cy="6430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924935" y="2816842"/>
            <a:ext cx="550227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 dirty="0" smtClean="0">
                <a:solidFill>
                  <a:srgbClr val="00AFEF"/>
                </a:solidFill>
                <a:latin typeface="Century Gothic"/>
                <a:cs typeface="Century Gothic"/>
              </a:rPr>
              <a:t>3</a:t>
            </a:r>
            <a:r>
              <a:rPr sz="1400" spc="-15" dirty="0" smtClean="0">
                <a:solidFill>
                  <a:srgbClr val="00AFEF"/>
                </a:solidFill>
                <a:latin typeface="Century Gothic"/>
                <a:cs typeface="Century Gothic"/>
              </a:rPr>
              <a:t>.</a:t>
            </a:r>
            <a:r>
              <a:rPr lang="ru-RU" sz="1400" dirty="0">
                <a:solidFill>
                  <a:srgbClr val="00AFEF"/>
                </a:solidFill>
                <a:latin typeface="Century Gothic"/>
                <a:cs typeface="Century Gothic"/>
              </a:rPr>
              <a:t>3</a:t>
            </a:r>
            <a:r>
              <a:rPr sz="1400" spc="5" dirty="0" smtClean="0">
                <a:solidFill>
                  <a:srgbClr val="00AFE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Функция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“Пр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ве</a:t>
            </a:r>
            <a:r>
              <a:rPr sz="1400" spc="-10" dirty="0">
                <a:latin typeface="Century Gothic"/>
                <a:cs typeface="Century Gothic"/>
              </a:rPr>
              <a:t>р</a:t>
            </a:r>
            <a:r>
              <a:rPr sz="1400" dirty="0">
                <a:latin typeface="Century Gothic"/>
                <a:cs typeface="Century Gothic"/>
              </a:rPr>
              <a:t>ить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поля”</a:t>
            </a:r>
            <a:r>
              <a:rPr sz="1400" spc="-2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подскажет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вам,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где</a:t>
            </a:r>
            <a:r>
              <a:rPr sz="1400" spc="-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д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пущены ошибки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от</a:t>
            </a:r>
            <a:r>
              <a:rPr sz="1400" spc="5" dirty="0">
                <a:latin typeface="Century Gothic"/>
                <a:cs typeface="Century Gothic"/>
              </a:rPr>
              <a:t>ч</a:t>
            </a:r>
            <a:r>
              <a:rPr sz="1400" dirty="0">
                <a:latin typeface="Century Gothic"/>
                <a:cs typeface="Century Gothic"/>
              </a:rPr>
              <a:t>ете</a:t>
            </a:r>
          </a:p>
        </p:txBody>
      </p:sp>
      <p:sp>
        <p:nvSpPr>
          <p:cNvPr id="10" name="object 10"/>
          <p:cNvSpPr/>
          <p:nvPr/>
        </p:nvSpPr>
        <p:spPr>
          <a:xfrm>
            <a:off x="2918839" y="3373774"/>
            <a:ext cx="3747136" cy="5263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18839" y="4112027"/>
            <a:ext cx="40062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entury Gothic"/>
                <a:cs typeface="Century Gothic"/>
              </a:rPr>
              <a:t>О</a:t>
            </a:r>
            <a:r>
              <a:rPr sz="1400" spc="5" dirty="0">
                <a:latin typeface="Century Gothic"/>
                <a:cs typeface="Century Gothic"/>
              </a:rPr>
              <a:t>ш</a:t>
            </a:r>
            <a:r>
              <a:rPr sz="1400" dirty="0">
                <a:latin typeface="Century Gothic"/>
                <a:cs typeface="Century Gothic"/>
              </a:rPr>
              <a:t>ибки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будут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подсве</a:t>
            </a:r>
            <a:r>
              <a:rPr sz="1400" spc="-5" dirty="0">
                <a:latin typeface="Century Gothic"/>
                <a:cs typeface="Century Gothic"/>
              </a:rPr>
              <a:t>ч</a:t>
            </a:r>
            <a:r>
              <a:rPr sz="1400" dirty="0">
                <a:latin typeface="Century Gothic"/>
                <a:cs typeface="Century Gothic"/>
              </a:rPr>
              <a:t>ены</a:t>
            </a:r>
            <a:r>
              <a:rPr sz="1400" spc="-5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красн</a:t>
            </a:r>
            <a:r>
              <a:rPr sz="1400" spc="-10" dirty="0">
                <a:latin typeface="Century Gothic"/>
                <a:cs typeface="Century Gothic"/>
              </a:rPr>
              <a:t>ы</a:t>
            </a:r>
            <a:r>
              <a:rPr sz="1400" dirty="0">
                <a:latin typeface="Century Gothic"/>
                <a:cs typeface="Century Gothic"/>
              </a:rPr>
              <a:t>м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ц</a:t>
            </a:r>
            <a:r>
              <a:rPr sz="1400" dirty="0">
                <a:latin typeface="Century Gothic"/>
                <a:cs typeface="Century Gothic"/>
              </a:rPr>
              <a:t>ветом</a:t>
            </a:r>
          </a:p>
        </p:txBody>
      </p:sp>
      <p:sp>
        <p:nvSpPr>
          <p:cNvPr id="12" name="object 12"/>
          <p:cNvSpPr/>
          <p:nvPr/>
        </p:nvSpPr>
        <p:spPr>
          <a:xfrm>
            <a:off x="2822892" y="4707720"/>
            <a:ext cx="4483164" cy="1007280"/>
          </a:xfrm>
          <a:prstGeom prst="rect">
            <a:avLst/>
          </a:prstGeom>
          <a:blipFill>
            <a:blip r:embed="rId5" cstate="print"/>
            <a:srcRect/>
            <a:stretch>
              <a:fillRect r="-36882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4475" y="414536"/>
            <a:ext cx="1630045" cy="106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D9D9D9"/>
                </a:solidFill>
                <a:latin typeface="Century Gothic"/>
                <a:cs typeface="Century Gothic"/>
              </a:rPr>
              <a:t>3.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Основные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D9D9D9"/>
                </a:solidFill>
                <a:latin typeface="Century Gothic"/>
                <a:cs typeface="Century Gothic"/>
              </a:rPr>
              <a:t>функции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23158" y="105304"/>
            <a:ext cx="556196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 dirty="0" smtClean="0">
                <a:solidFill>
                  <a:srgbClr val="00AFEF"/>
                </a:solidFill>
                <a:latin typeface="Century Gothic"/>
                <a:cs typeface="Century Gothic"/>
              </a:rPr>
              <a:t>3</a:t>
            </a:r>
            <a:r>
              <a:rPr sz="1400" spc="-15" dirty="0" smtClean="0">
                <a:solidFill>
                  <a:srgbClr val="00AFEF"/>
                </a:solidFill>
                <a:latin typeface="Century Gothic"/>
                <a:cs typeface="Century Gothic"/>
              </a:rPr>
              <a:t>.</a:t>
            </a:r>
            <a:r>
              <a:rPr lang="ru-RU" sz="1400" dirty="0">
                <a:solidFill>
                  <a:srgbClr val="00AFEF"/>
                </a:solidFill>
                <a:latin typeface="Century Gothic"/>
                <a:cs typeface="Century Gothic"/>
              </a:rPr>
              <a:t>4</a:t>
            </a:r>
            <a:r>
              <a:rPr sz="1400" spc="5" dirty="0" smtClean="0">
                <a:solidFill>
                  <a:srgbClr val="00AFE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После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пр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ве</a:t>
            </a:r>
            <a:r>
              <a:rPr sz="1400" spc="-10" dirty="0">
                <a:latin typeface="Century Gothic"/>
                <a:cs typeface="Century Gothic"/>
              </a:rPr>
              <a:t>р</a:t>
            </a:r>
            <a:r>
              <a:rPr sz="1400" dirty="0">
                <a:latin typeface="Century Gothic"/>
                <a:cs typeface="Century Gothic"/>
              </a:rPr>
              <a:t>ки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от</a:t>
            </a:r>
            <a:r>
              <a:rPr sz="1400" spc="5" dirty="0">
                <a:latin typeface="Century Gothic"/>
                <a:cs typeface="Century Gothic"/>
              </a:rPr>
              <a:t>ч</a:t>
            </a:r>
            <a:r>
              <a:rPr sz="1400" dirty="0">
                <a:latin typeface="Century Gothic"/>
                <a:cs typeface="Century Gothic"/>
              </a:rPr>
              <a:t>ета,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вам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необходимо п</a:t>
            </a:r>
            <a:r>
              <a:rPr sz="1400" spc="-10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дпи</a:t>
            </a:r>
            <a:r>
              <a:rPr sz="1400" spc="-10" dirty="0">
                <a:latin typeface="Century Gothic"/>
                <a:cs typeface="Century Gothic"/>
              </a:rPr>
              <a:t>с</a:t>
            </a:r>
            <a:r>
              <a:rPr sz="1400" dirty="0">
                <a:latin typeface="Century Gothic"/>
                <a:cs typeface="Century Gothic"/>
              </a:rPr>
              <a:t>ать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его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и отправить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</a:t>
            </a:r>
            <a:r>
              <a:rPr sz="1400" spc="-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Банк,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для</a:t>
            </a:r>
            <a:r>
              <a:rPr sz="1400" spc="-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эт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го</a:t>
            </a:r>
            <a:r>
              <a:rPr sz="1400" spc="-2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наж</a:t>
            </a:r>
            <a:r>
              <a:rPr sz="1400" spc="5" dirty="0">
                <a:latin typeface="Century Gothic"/>
                <a:cs typeface="Century Gothic"/>
              </a:rPr>
              <a:t>м</a:t>
            </a:r>
            <a:r>
              <a:rPr sz="1400" dirty="0">
                <a:latin typeface="Century Gothic"/>
                <a:cs typeface="Century Gothic"/>
              </a:rPr>
              <a:t>ите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на кн</a:t>
            </a:r>
            <a:r>
              <a:rPr sz="1400" spc="5" dirty="0">
                <a:latin typeface="Century Gothic"/>
                <a:cs typeface="Century Gothic"/>
              </a:rPr>
              <a:t>о</a:t>
            </a:r>
            <a:r>
              <a:rPr sz="1400" dirty="0">
                <a:latin typeface="Century Gothic"/>
                <a:cs typeface="Century Gothic"/>
              </a:rPr>
              <a:t>п</a:t>
            </a:r>
            <a:r>
              <a:rPr sz="1400" spc="5" dirty="0">
                <a:latin typeface="Century Gothic"/>
                <a:cs typeface="Century Gothic"/>
              </a:rPr>
              <a:t>к</a:t>
            </a:r>
            <a:r>
              <a:rPr sz="1400" dirty="0">
                <a:latin typeface="Century Gothic"/>
                <a:cs typeface="Century Gothic"/>
              </a:rPr>
              <a:t>у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4" name="object 4"/>
          <p:cNvSpPr/>
          <p:nvPr/>
        </p:nvSpPr>
        <p:spPr>
          <a:xfrm>
            <a:off x="7335011" y="332231"/>
            <a:ext cx="1427988" cy="248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23158" y="993796"/>
            <a:ext cx="57861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entury Gothic"/>
                <a:cs typeface="Century Gothic"/>
              </a:rPr>
              <a:t>В</a:t>
            </a:r>
            <a:r>
              <a:rPr sz="1400" spc="-10" dirty="0">
                <a:latin typeface="Century Gothic"/>
                <a:cs typeface="Century Gothic"/>
              </a:rPr>
              <a:t>ы</a:t>
            </a:r>
            <a:r>
              <a:rPr sz="1400" dirty="0">
                <a:latin typeface="Century Gothic"/>
                <a:cs typeface="Century Gothic"/>
              </a:rPr>
              <a:t>брать вариант</a:t>
            </a:r>
            <a:r>
              <a:rPr sz="1400" spc="-2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подписи,</a:t>
            </a:r>
            <a:r>
              <a:rPr sz="1400" spc="-3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подписать,</a:t>
            </a:r>
            <a:r>
              <a:rPr sz="1400" spc="-3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и</a:t>
            </a:r>
            <a:r>
              <a:rPr sz="1400" spc="-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от</a:t>
            </a:r>
            <a:r>
              <a:rPr sz="1400" spc="5" dirty="0">
                <a:latin typeface="Century Gothic"/>
                <a:cs typeface="Century Gothic"/>
              </a:rPr>
              <a:t>ч</a:t>
            </a:r>
            <a:r>
              <a:rPr sz="1400" dirty="0">
                <a:latin typeface="Century Gothic"/>
                <a:cs typeface="Century Gothic"/>
              </a:rPr>
              <a:t>ет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отправит</a:t>
            </a:r>
            <a:r>
              <a:rPr sz="1400" spc="-10" dirty="0">
                <a:latin typeface="Century Gothic"/>
                <a:cs typeface="Century Gothic"/>
              </a:rPr>
              <a:t>с</a:t>
            </a:r>
            <a:r>
              <a:rPr sz="1400" dirty="0">
                <a:latin typeface="Century Gothic"/>
                <a:cs typeface="Century Gothic"/>
              </a:rPr>
              <a:t>я</a:t>
            </a:r>
            <a:r>
              <a:rPr sz="1400" spc="-4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в Банк.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447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Петров Алексей</dc:creator>
  <cp:lastModifiedBy>Shamil Musaev</cp:lastModifiedBy>
  <cp:revision>14</cp:revision>
  <dcterms:created xsi:type="dcterms:W3CDTF">2021-04-23T15:21:31Z</dcterms:created>
  <dcterms:modified xsi:type="dcterms:W3CDTF">2022-06-08T07:23:45Z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2019-06-28T00:00:00Z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2021-04-23T00:00:00Z</vt:filetime>
  </property>
</Properties>
</file>